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6" r:id="rId4"/>
    <p:sldId id="275" r:id="rId5"/>
    <p:sldId id="274" r:id="rId6"/>
    <p:sldId id="273" r:id="rId7"/>
    <p:sldId id="272" r:id="rId8"/>
    <p:sldId id="271" r:id="rId9"/>
    <p:sldId id="270" r:id="rId10"/>
    <p:sldId id="269" r:id="rId11"/>
    <p:sldId id="268" r:id="rId12"/>
    <p:sldId id="267" r:id="rId13"/>
    <p:sldId id="266" r:id="rId14"/>
    <p:sldId id="265" r:id="rId15"/>
    <p:sldId id="264" r:id="rId16"/>
    <p:sldId id="263" r:id="rId17"/>
    <p:sldId id="262" r:id="rId18"/>
    <p:sldId id="261" r:id="rId19"/>
    <p:sldId id="260" r:id="rId20"/>
    <p:sldId id="259" r:id="rId21"/>
    <p:sldId id="258" r:id="rId2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8-12-2020</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8-12-2020</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8-12-2020</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‹nr.›</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B0B08-00D6-404F-91A6-5B7BDA2F13FE}"/>
              </a:ext>
            </a:extLst>
          </p:cNvPr>
          <p:cNvSpPr>
            <a:spLocks noGrp="1"/>
          </p:cNvSpPr>
          <p:nvPr>
            <p:ph type="ctrTitle"/>
          </p:nvPr>
        </p:nvSpPr>
        <p:spPr/>
        <p:txBody>
          <a:bodyPr>
            <a:normAutofit/>
          </a:bodyPr>
          <a:lstStyle/>
          <a:p>
            <a:r>
              <a:rPr lang="nl-NL"/>
              <a:t>Formulier om de christelijke doop te bedienen aan de kinderen van de gelovigen (2)</a:t>
            </a:r>
          </a:p>
        </p:txBody>
      </p:sp>
      <p:sp>
        <p:nvSpPr>
          <p:cNvPr id="3" name="Subtitle 2">
            <a:extLst>
              <a:ext uri="{FF2B5EF4-FFF2-40B4-BE49-F238E27FC236}">
                <a16:creationId xmlns:a16="http://schemas.microsoft.com/office/drawing/2014/main" id="{1751BB97-4906-4F4A-B37B-02E30CC5D778}"/>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151266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Het gaat in het Oude en in het Nieuwe Testament om hetzelfde verbond met dezelfde beloften, ook al wisselt het teken ervan. Daarom mogen de gelovigen en hun kinderen slechts één keer de doop ontvangen. Wat God zegt, blijft gelden. De christelijke kerk belijdt dan ook: één doop tot vergeving van de zonden.</a:t>
            </a:r>
          </a:p>
          <a:p>
            <a:endParaRPr lang="nl-NL"/>
          </a:p>
        </p:txBody>
      </p:sp>
    </p:spTree>
    <p:extLst>
      <p:ext uri="{BB962C8B-B14F-4D97-AF65-F5344CB8AC3E}">
        <p14:creationId xmlns:p14="http://schemas.microsoft.com/office/powerpoint/2010/main" val="242724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Gelovige ouders behoren voor hun kinderen te bidden. Zij mogen vragen om de vervulling van Gods beloften. Ze moeten hun kinderen van jongs af aan leren ook zelf daarom te bidden, in het vaste vertrouwen dat God deze gebeden zal verhoren. Ouders hebben als opvoeders de taak hun kinderen te leren ontzag voor God te hebben. Ze moeten een voorbeeld voor hun kinderen zijn als het gaat om liefde voor God en vertrouwen op hem. Ouders én kinderen worden opgeroepen het zondige in de wereld de rug toe te keren en te vechten tegen de zonde.</a:t>
            </a:r>
          </a:p>
          <a:p>
            <a:r>
              <a:rPr lang="nl-NL"/>
              <a:t>Heel de gemeente ziet ernaar uit en bidt erom dat de gedoopte kinderen zelf de HEER gaan liefhebben en in het openbaar belijdenis van hun geloof afleggen.</a:t>
            </a:r>
          </a:p>
          <a:p>
            <a:endParaRPr lang="nl-NL"/>
          </a:p>
        </p:txBody>
      </p:sp>
    </p:spTree>
    <p:extLst>
      <p:ext uri="{BB962C8B-B14F-4D97-AF65-F5344CB8AC3E}">
        <p14:creationId xmlns:p14="http://schemas.microsoft.com/office/powerpoint/2010/main" val="2309473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solidFill>
                  <a:srgbClr val="FFFF00"/>
                </a:solidFill>
              </a:rPr>
              <a:t>Gebed voor de doop</a:t>
            </a:r>
          </a:p>
          <a:p>
            <a:r>
              <a:rPr lang="nl-NL"/>
              <a:t>Voordat wij overgaan tot de bediening van de heilige doop, bidden we tot de HEER, onze God:</a:t>
            </a:r>
          </a:p>
          <a:p>
            <a:endParaRPr lang="nl-NL"/>
          </a:p>
          <a:p>
            <a:r>
              <a:rPr lang="nl-NL"/>
              <a:t>Genadige HEER in de hemel. Als uw gemeente zijn wij samengekomen met deze ouders. Nu zij met hun kind naar de doopvont gaan, bidden wij voor hen en hun kind.</a:t>
            </a:r>
          </a:p>
          <a:p>
            <a:r>
              <a:rPr lang="nl-NL"/>
              <a:t>U laat zien dat u hun kind aan u verbonden hebt en uw naam op zijn voorhoofd schrijft. Uw beloften zijn ook bestemd voor pasgeborenen. Dank u wel daarvoor!</a:t>
            </a:r>
          </a:p>
          <a:p>
            <a:endParaRPr lang="nl-NL"/>
          </a:p>
        </p:txBody>
      </p:sp>
    </p:spTree>
    <p:extLst>
      <p:ext uri="{BB962C8B-B14F-4D97-AF65-F5344CB8AC3E}">
        <p14:creationId xmlns:p14="http://schemas.microsoft.com/office/powerpoint/2010/main" val="3694132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Wij bidden u, trouwe God, dat u alles wat u belooft, in het leven van deze dopeling realiteit laat worden. Wilt u dit kind van u, N.N., uw liefde tonen en hem door uw heilige Geest nauw verbinden met Jezus Christus, zó dat hij in Christus’ dood begraven wordt en met hem opstaat in een nieuw leven.</a:t>
            </a:r>
          </a:p>
          <a:p>
            <a:r>
              <a:rPr lang="nl-NL"/>
              <a:t>Laat de bediening van de doop voor de hele gemeente tot zegen zijn. Wij zijn in uw naam gedoopt en u hebt ons allen zoveel beloofd. Laat dat bij deze doop opnieuw tot ons doordringen, zodat we des te meer bidden om de vervulling van uw beloften.</a:t>
            </a:r>
          </a:p>
          <a:p>
            <a:r>
              <a:rPr lang="nl-NL"/>
              <a:t>Help ons te beseffen wat we u beloven met het oog op dit kind en leer ons daarnaar te leven.</a:t>
            </a:r>
          </a:p>
          <a:p>
            <a:endParaRPr lang="nl-NL"/>
          </a:p>
        </p:txBody>
      </p:sp>
    </p:spTree>
    <p:extLst>
      <p:ext uri="{BB962C8B-B14F-4D97-AF65-F5344CB8AC3E}">
        <p14:creationId xmlns:p14="http://schemas.microsoft.com/office/powerpoint/2010/main" val="454724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En als eenmaal ook voor N.N. het ogenblik aanbreekt dat hij voor de rechterstoel van Christus verschijnt, laat hij dan vol vertrouwen mogen staan voor hem, uw Zoon, onze Heer Jezus Christus, die met u en de heilige Geest de enige God is, en leeft en regeert tot in eeuwigheid. Verhoor ons, barmhartige God, om Jezus’ wil.</a:t>
            </a:r>
          </a:p>
          <a:p>
            <a:r>
              <a:rPr lang="nl-NL"/>
              <a:t>Amen.</a:t>
            </a:r>
          </a:p>
          <a:p>
            <a:endParaRPr lang="nl-NL"/>
          </a:p>
        </p:txBody>
      </p:sp>
    </p:spTree>
    <p:extLst>
      <p:ext uri="{BB962C8B-B14F-4D97-AF65-F5344CB8AC3E}">
        <p14:creationId xmlns:p14="http://schemas.microsoft.com/office/powerpoint/2010/main" val="2794014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dirty="0">
                <a:solidFill>
                  <a:srgbClr val="FFFF00"/>
                </a:solidFill>
              </a:rPr>
              <a:t>Vragen aan de doopouders</a:t>
            </a:r>
          </a:p>
          <a:p>
            <a:r>
              <a:rPr lang="nl-NL" dirty="0"/>
              <a:t>U hebt gehoord dat de doop een instelling van de Heer is en een teken en een zegel van zijn beloften, die ook gelden voor uw kind. Daarom vragen we u een eerlijk antwoord te geven voor God en zijn gemeente op de volgende vragen:</a:t>
            </a:r>
          </a:p>
          <a:p>
            <a:endParaRPr lang="nl-NL" dirty="0"/>
          </a:p>
          <a:p>
            <a:r>
              <a:rPr lang="nl-NL" dirty="0"/>
              <a:t>Erkent u dat N.N. zondig en schuldig ter wereld is gekomen en daarom aan allerlei ellende en zelfs aan het eeuwig oordeel onderworpen is, en dat </a:t>
            </a:r>
            <a:r>
              <a:rPr lang="nl-NL" i="1" dirty="0"/>
              <a:t>hij </a:t>
            </a:r>
            <a:r>
              <a:rPr lang="nl-NL" dirty="0"/>
              <a:t>toch in Christus voor God heilig is en daarom als lid van zijn gemeente behoort gedoopt te zijn?</a:t>
            </a:r>
          </a:p>
          <a:p>
            <a:endParaRPr lang="nl-NL" dirty="0"/>
          </a:p>
        </p:txBody>
      </p:sp>
    </p:spTree>
    <p:extLst>
      <p:ext uri="{BB962C8B-B14F-4D97-AF65-F5344CB8AC3E}">
        <p14:creationId xmlns:p14="http://schemas.microsoft.com/office/powerpoint/2010/main" val="4198823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dirty="0"/>
              <a:t>Belijdt u dat de leer van het Oude en Nieuwe Testament die in de Apostolische Geloofsbelijdenis samengevat is en in deze gemeente verkondigd wordt, de ware en volkomen leer van zijn redding is?</a:t>
            </a:r>
          </a:p>
          <a:p>
            <a:endParaRPr lang="nl-NL" dirty="0"/>
          </a:p>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dat </a:t>
            </a:r>
            <a:r>
              <a:rPr lang="nl-NL" i="1" dirty="0"/>
              <a:t>hij</a:t>
            </a:r>
            <a:r>
              <a:rPr lang="nl-NL" dirty="0"/>
              <a:t> gedoopt is?</a:t>
            </a:r>
          </a:p>
          <a:p>
            <a:endParaRPr lang="nl-NL" dirty="0"/>
          </a:p>
          <a:p>
            <a:r>
              <a:rPr lang="nl-NL" dirty="0"/>
              <a:t>Vader en moeder …, wat is daarop uw antwoord?  (Ja)</a:t>
            </a:r>
          </a:p>
          <a:p>
            <a:endParaRPr lang="nl-NL" dirty="0"/>
          </a:p>
        </p:txBody>
      </p:sp>
    </p:spTree>
    <p:extLst>
      <p:ext uri="{BB962C8B-B14F-4D97-AF65-F5344CB8AC3E}">
        <p14:creationId xmlns:p14="http://schemas.microsoft.com/office/powerpoint/2010/main" val="3058209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solidFill>
                  <a:srgbClr val="FFFF00"/>
                </a:solidFill>
              </a:rPr>
              <a:t>Bediening van de doop</a:t>
            </a:r>
          </a:p>
          <a:p>
            <a:r>
              <a:rPr lang="nl-NL"/>
              <a:t>N.N. (volledige naam), ik doop je in de naam van de Vader en de Zoon en de heilige Geest.</a:t>
            </a:r>
          </a:p>
          <a:p>
            <a:endParaRPr lang="nl-NL"/>
          </a:p>
        </p:txBody>
      </p:sp>
    </p:spTree>
    <p:extLst>
      <p:ext uri="{BB962C8B-B14F-4D97-AF65-F5344CB8AC3E}">
        <p14:creationId xmlns:p14="http://schemas.microsoft.com/office/powerpoint/2010/main" val="2617828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solidFill>
                  <a:srgbClr val="FFFF00"/>
                </a:solidFill>
              </a:rPr>
              <a:t>Opwekking aan de gemeente</a:t>
            </a:r>
          </a:p>
          <a:p>
            <a:r>
              <a:rPr lang="nl-NL"/>
              <a:t>Geliefde broeders en zusters, ontvang als gemeente N.N. met liefde in uw midden. Weet u geroepen deze ouders te steunen door uw voorbede en voorbeeld. Help dit kind te laten groeien in geloof en in het steeds beter leren kennen van Jezus Christus, onze Heer.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810954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solidFill>
                  <a:srgbClr val="FFFF00"/>
                </a:solidFill>
              </a:rPr>
              <a:t>Dankgebed</a:t>
            </a:r>
          </a:p>
          <a:p>
            <a:r>
              <a:rPr lang="nl-NL"/>
              <a:t>Vader, Zoon en heilige Geest, in uw naam is N.N. gedoopt.</a:t>
            </a:r>
          </a:p>
          <a:p>
            <a:r>
              <a:rPr lang="nl-NL"/>
              <a:t>Wij danken u dat u niet alleen met Abraham en zijn nageslacht een verbond hebt gesloten, maar ook met ons en onze kinderen.</a:t>
            </a:r>
          </a:p>
          <a:p>
            <a:r>
              <a:rPr lang="nl-NL"/>
              <a:t>Vader, u beloofde God te zijn voor dit kind en hem altijd uw vaderlijke zorg te willen tonen. Wij bidden u te doen wat u beloofd hebt: wilt u altijd zijn Vader zijn. Laat N.N. u liefhebben en op u vertrouwen.</a:t>
            </a:r>
          </a:p>
          <a:p>
            <a:r>
              <a:rPr lang="nl-NL"/>
              <a:t>Zoon van God, u beloofde dit kind al zijn zonden af te wassen met uw bloed. Wij bidden u hem te doen delen in de vergeving van de zonden.</a:t>
            </a:r>
          </a:p>
          <a:p>
            <a:endParaRPr lang="nl-NL"/>
          </a:p>
        </p:txBody>
      </p:sp>
    </p:spTree>
    <p:extLst>
      <p:ext uri="{BB962C8B-B14F-4D97-AF65-F5344CB8AC3E}">
        <p14:creationId xmlns:p14="http://schemas.microsoft.com/office/powerpoint/2010/main" val="2018808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Gemeente van Jezus Christus, onze Heer,</a:t>
            </a:r>
          </a:p>
          <a:p>
            <a:endParaRPr lang="nl-NL"/>
          </a:p>
          <a:p>
            <a:r>
              <a:rPr lang="nl-NL"/>
              <a:t>Laten we eerst luisteren naar wat de Bijbel zegt over de instelling en de betekenis van de doop.</a:t>
            </a:r>
          </a:p>
          <a:p>
            <a:r>
              <a:rPr lang="nl-NL"/>
              <a:t>Voordat onze Heer naar de hemel ging, droeg hij zijn leerlingen op de wereld in te gaan en alle volken tot zijn leerlingen te maken. De mensen die tot geloof kwamen, moesten gedoopt worden in de naam van de Vader en de Zoon en de heilige Geest.</a:t>
            </a:r>
          </a:p>
          <a:p>
            <a:r>
              <a:rPr lang="nl-NL"/>
              <a:t>Bij deze instelling van de christelijke doop heeft Jezus gezegd: Wie gelooft en gedoopt is zal worden gered, maar wie niet gelooft zal worden veroordeeld.</a:t>
            </a:r>
          </a:p>
          <a:p>
            <a:endParaRPr lang="nl-NL"/>
          </a:p>
        </p:txBody>
      </p:sp>
    </p:spTree>
    <p:extLst>
      <p:ext uri="{BB962C8B-B14F-4D97-AF65-F5344CB8AC3E}">
        <p14:creationId xmlns:p14="http://schemas.microsoft.com/office/powerpoint/2010/main" val="176089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Heilige Geest, u beloofde dit kind helemaal te vernieuwen. Wij bidden u: werk in zijn hart zo, dat hij zijn leven helemaal aan God wijdt.</a:t>
            </a:r>
          </a:p>
          <a:p>
            <a:r>
              <a:rPr lang="nl-NL"/>
              <a:t>Geef hem daarom, drie-enige God, oprecht geloof in u, hartelijke liefde voor u en sterke hoop op u. Help deze ouders dit kind op te voeden voor u, overeenkomstig uw verbond. Geef ons als uw gemeente dat wij samen met de ouders een voorbeeld zijn voor onze kinderen in heel onze manier van leven.</a:t>
            </a:r>
          </a:p>
          <a:p>
            <a:r>
              <a:rPr lang="nl-NL"/>
              <a:t>Breng onze kinderen ertoe dat ze openlijk spreken over u en u leren volgen. Wilt u ervoor zorgen dat uw kinderen u trouw blijven en zich niet van u afkeren. Laat allen die gedoopt zijn de goede strijd strijden en in uw kracht overwinnen.</a:t>
            </a:r>
          </a:p>
          <a:p>
            <a:endParaRPr lang="nl-NL"/>
          </a:p>
        </p:txBody>
      </p:sp>
    </p:spTree>
    <p:extLst>
      <p:ext uri="{BB962C8B-B14F-4D97-AF65-F5344CB8AC3E}">
        <p14:creationId xmlns:p14="http://schemas.microsoft.com/office/powerpoint/2010/main" val="3650976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Wij bidden u dat dit gedoopte kind in heel zijn leven en tot in eeuwigheid bij u mag horen, om met heel uw kerk u eeuwig te loven en te prijzen.</a:t>
            </a:r>
          </a:p>
          <a:p>
            <a:r>
              <a:rPr lang="nl-NL"/>
              <a:t>Wilt u naar ons luisteren, barmhartige Vader, om Jezus’ wil; in zijn naam bidden wij:</a:t>
            </a:r>
          </a:p>
          <a:p>
            <a:r>
              <a:rPr lang="nl-NL">
                <a:solidFill>
                  <a:schemeClr val="bg2">
                    <a:lumMod val="90000"/>
                  </a:schemeClr>
                </a:solidFill>
              </a:rPr>
              <a:t>Het gebed kan afgesloten worden met het Onze vader, gesproken of gezongen.</a:t>
            </a:r>
          </a:p>
          <a:p>
            <a:endParaRPr lang="nl-NL"/>
          </a:p>
        </p:txBody>
      </p:sp>
    </p:spTree>
    <p:extLst>
      <p:ext uri="{BB962C8B-B14F-4D97-AF65-F5344CB8AC3E}">
        <p14:creationId xmlns:p14="http://schemas.microsoft.com/office/powerpoint/2010/main" val="1902429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Kort daarna werd de heilige Geest uitgestort op het pinksterfeest. Circa drieduizend mensen kwamen tot geloof en werden gedoopt.</a:t>
            </a:r>
          </a:p>
          <a:p>
            <a:endParaRPr lang="nl-NL"/>
          </a:p>
          <a:p>
            <a:r>
              <a:rPr lang="nl-NL"/>
              <a:t>Het water waarmee we gedoopt worden, laat ons zien dat we onrein zijn door de zonde en dat we schoongewassen moeten worden. Als afstammelingen van Adam zijn wij zondaars; we waren al schuldig bij onze geboorte, zelfs al voor die tijd. Jezus zegt dat onze onreinheid vanbinnen zit. Van nature staan we bloot aan Gods toorn. Om Gods koninkrijk binnen te kunnen gaan, moeten we eerst helemaal gereinigd worden.</a:t>
            </a:r>
          </a:p>
          <a:p>
            <a:endParaRPr lang="nl-NL"/>
          </a:p>
        </p:txBody>
      </p:sp>
    </p:spTree>
    <p:extLst>
      <p:ext uri="{BB962C8B-B14F-4D97-AF65-F5344CB8AC3E}">
        <p14:creationId xmlns:p14="http://schemas.microsoft.com/office/powerpoint/2010/main" val="3205645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We zijn niet in staat onszelf schoon te maken. Daarom zoeken we onze redding buiten onszelf in Jezus Christus, Gods Zoon. Bij hem alleen is redding te vinden. Het water bij de doop verwijst naar het bloed van Jezus Christus. Zijn bloed wast onze zonden af, zodat we rein zijn voor God. Door Christus heeft God ons met zich verzoend en rekent hij ons onze overtredingen niet meer aan. Bij onze doop ontvangen we het teken en zegel van wat God ons - in zijn liefdevolle relatie met ons - belooft.</a:t>
            </a:r>
          </a:p>
          <a:p>
            <a:r>
              <a:rPr lang="nl-NL"/>
              <a:t>De Vader sluit met ons een eeuwig verbond. Hij neemt ons aan als zijn kinderen en erfgenamen en zorgt altijd als een vader voor ons, in voor- en tegenspoed.</a:t>
            </a:r>
          </a:p>
          <a:p>
            <a:endParaRPr lang="nl-NL"/>
          </a:p>
        </p:txBody>
      </p:sp>
    </p:spTree>
    <p:extLst>
      <p:ext uri="{BB962C8B-B14F-4D97-AF65-F5344CB8AC3E}">
        <p14:creationId xmlns:p14="http://schemas.microsoft.com/office/powerpoint/2010/main" val="52953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De Zoon wast al onze zonden af met zijn bloed. Hij laat ons opstaan in een nieuw leven, zoals hij eens opstond uit de dood. Hij zegt ons toe dat God ons de rechtvaardigheid van hem toerekent.</a:t>
            </a:r>
          </a:p>
          <a:p>
            <a:r>
              <a:rPr lang="nl-NL"/>
              <a:t>De heilige Geest wil in ons wonen en werken. Hij wil ons heiligen en ons doen delen in wat we in Christus hebben, totdat we ten slotte eeuwig leven zonder enige zonde, samen met heel de gemeente van de uitverkoren kinderen van God.</a:t>
            </a:r>
          </a:p>
          <a:p>
            <a:r>
              <a:rPr lang="nl-NL"/>
              <a:t>De HEER geeft ons in de doop niet een bevestiging van ons geloof of van onze bekering. Hij geeft een teken en een zegel van zijn verbondsbeloften.</a:t>
            </a:r>
          </a:p>
          <a:p>
            <a:endParaRPr lang="nl-NL"/>
          </a:p>
        </p:txBody>
      </p:sp>
    </p:spTree>
    <p:extLst>
      <p:ext uri="{BB962C8B-B14F-4D97-AF65-F5344CB8AC3E}">
        <p14:creationId xmlns:p14="http://schemas.microsoft.com/office/powerpoint/2010/main" val="154215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Vol vertrouwen mogen we God bidden om te vervullen wat hij beloofd heeft. Aan dit gebed verbindt de HEER zijn zegen.</a:t>
            </a:r>
          </a:p>
          <a:p>
            <a:r>
              <a:rPr lang="nl-NL"/>
              <a:t>Maar wanneer we hem niet geloven op zijn woord, verbreken we het verbond met God. Dit ongeloof blijft niet zonder gevolgen.</a:t>
            </a:r>
          </a:p>
          <a:p>
            <a:endParaRPr lang="nl-NL"/>
          </a:p>
          <a:p>
            <a:r>
              <a:rPr lang="nl-NL"/>
              <a:t>Laten we nu stilstaan bij de vraag waarom kleine kinderen gedoopt worden.</a:t>
            </a:r>
          </a:p>
          <a:p>
            <a:r>
              <a:rPr lang="nl-NL"/>
              <a:t>De kinderen van gelovige ouders krijgen in de doop een teken en een zegel van het verbond dat God ook met hen gesloten heeft, al begrijpen ze er nog niets van. Voor de HEER horen zij er helemaal bij, omdat hun ouders erbij horen.</a:t>
            </a:r>
          </a:p>
          <a:p>
            <a:endParaRPr lang="nl-NL"/>
          </a:p>
        </p:txBody>
      </p:sp>
    </p:spTree>
    <p:extLst>
      <p:ext uri="{BB962C8B-B14F-4D97-AF65-F5344CB8AC3E}">
        <p14:creationId xmlns:p14="http://schemas.microsoft.com/office/powerpoint/2010/main" val="3846091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Toen de HEER zijn volk uit de slavernij van Egypte haalde, werden óók de kinderen bevrijd. Zij waren een deel van zijn gemeente, aan wie hij zijn heil belooft. Tegen allen zegt hij: Ik ben de HEER, uw God. Hij beloofde oud én jong naar het beloofde land te brengen.</a:t>
            </a:r>
          </a:p>
          <a:p>
            <a:r>
              <a:rPr lang="nl-NL"/>
              <a:t>Gods verbondsbeloften gelden voor de gelovigen én voor hun kinderen.</a:t>
            </a:r>
          </a:p>
          <a:p>
            <a:r>
              <a:rPr lang="nl-NL"/>
              <a:t>De HEER sloot een verbond met Abraham, de vader van alle gelovigen, en met zijn nageslacht. Als teken hiervan moesten de jongens besneden worden op hun achtste levensdag. Wie de besnijdenis niet uitvoerde overeenkomstig Gods bevel, verbrak dat verbond en riep de toorn van God op.</a:t>
            </a:r>
          </a:p>
          <a:p>
            <a:endParaRPr lang="nl-NL"/>
          </a:p>
        </p:txBody>
      </p:sp>
    </p:spTree>
    <p:extLst>
      <p:ext uri="{BB962C8B-B14F-4D97-AF65-F5344CB8AC3E}">
        <p14:creationId xmlns:p14="http://schemas.microsoft.com/office/powerpoint/2010/main" val="37288436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Nu het bloed van Christus gevloeid heeft, hoeft het besnijdenisbloed niet meer te vloeien. Christus’ bloed reinigt van alle zonden.</a:t>
            </a:r>
          </a:p>
          <a:p>
            <a:r>
              <a:rPr lang="nl-NL"/>
              <a:t>Aan de christelijke gemeente in Kolosse laat Paulus weten dat zij die gedoopt zijn, niet besneden hoeven te worden. Zoals het God in het Oude Testament ten diepste ging om de besnijdenis van het hart, zo geldt dat evenzeer het gedoopte kind in de nieuwtestamentische gemeente.</a:t>
            </a:r>
          </a:p>
          <a:p>
            <a:r>
              <a:rPr lang="nl-NL"/>
              <a:t>Aan de gemeente in Korinte schrijft dezelfde apostel dat de kinderen van een gelovige vader of moeder geheiligd zijn. Ze zijn niet zonder zonde, maar worden apart gezet van de wereld om hen heen, om God met en in zijn gemeente te dienen.</a:t>
            </a:r>
          </a:p>
          <a:p>
            <a:endParaRPr lang="nl-NL"/>
          </a:p>
        </p:txBody>
      </p:sp>
    </p:spTree>
    <p:extLst>
      <p:ext uri="{BB962C8B-B14F-4D97-AF65-F5344CB8AC3E}">
        <p14:creationId xmlns:p14="http://schemas.microsoft.com/office/powerpoint/2010/main" val="78595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218501-A75E-4689-87FC-7E7E2CA82E0D}"/>
              </a:ext>
            </a:extLst>
          </p:cNvPr>
          <p:cNvSpPr>
            <a:spLocks noGrp="1"/>
          </p:cNvSpPr>
          <p:nvPr>
            <p:ph idx="1"/>
          </p:nvPr>
        </p:nvSpPr>
        <p:spPr/>
        <p:txBody>
          <a:bodyPr/>
          <a:lstStyle/>
          <a:p>
            <a:r>
              <a:rPr lang="nl-NL"/>
              <a:t>Heel de gemeente wordt geroepen tot geloof en levensheiliging. Deze gemeente wordt in de Bijbel gewaarschuwd voor ongeloof. Allen wordt op het hart gebonden dat alleen wie gelooft wat de HEER belooft, het heil metterdaad ontvangt.</a:t>
            </a:r>
          </a:p>
          <a:p>
            <a:r>
              <a:rPr lang="nl-NL"/>
              <a:t>Verder lezen we in het Nieuwe Testament dat gelovigen samen met hun huisgenoten werden gedoopt. En Petrus heeft bekendgemaakt: Want voor u geldt deze belofte, evenals voor uw kinderen en voor allen die ver weg zijn en die de Heer, onze God, tot zich zal roepen.</a:t>
            </a:r>
          </a:p>
          <a:p>
            <a:r>
              <a:rPr lang="nl-NL"/>
              <a:t>En zo is het nog steeds: wat God belooft aan de volwassen gelovigen, belooft hij ook aan hun kinderen, want zij horen ook bij zijn gemeente.</a:t>
            </a:r>
          </a:p>
          <a:p>
            <a:endParaRPr lang="nl-NL"/>
          </a:p>
        </p:txBody>
      </p:sp>
    </p:spTree>
    <p:extLst>
      <p:ext uri="{BB962C8B-B14F-4D97-AF65-F5344CB8AC3E}">
        <p14:creationId xmlns:p14="http://schemas.microsoft.com/office/powerpoint/2010/main" val="2617272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9</TotalTime>
  <Words>2065</Words>
  <Application>Microsoft Office PowerPoint</Application>
  <PresentationFormat>Breedbeeld</PresentationFormat>
  <Paragraphs>65</Paragraphs>
  <Slides>21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21</vt:i4>
      </vt:variant>
    </vt:vector>
  </HeadingPairs>
  <TitlesOfParts>
    <vt:vector size="25" baseType="lpstr">
      <vt:lpstr>Arial</vt:lpstr>
      <vt:lpstr>Calibri</vt:lpstr>
      <vt:lpstr>Calibri Light</vt:lpstr>
      <vt:lpstr>Office Theme</vt:lpstr>
      <vt:lpstr>Formulier om de christelijke doop te bedienen aan de kinderen van de gelovigen (2)</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de kinderen van de gelovigen (2)</dc:title>
  <dc:creator>Heidema, Christiaan</dc:creator>
  <cp:lastModifiedBy>Anje De Heer</cp:lastModifiedBy>
  <cp:revision>3</cp:revision>
  <dcterms:created xsi:type="dcterms:W3CDTF">2018-05-07T17:56:18Z</dcterms:created>
  <dcterms:modified xsi:type="dcterms:W3CDTF">2020-12-08T12:32:05Z</dcterms:modified>
</cp:coreProperties>
</file>