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1" r:id="rId4"/>
    <p:sldId id="270" r:id="rId5"/>
    <p:sldId id="269" r:id="rId6"/>
    <p:sldId id="268" r:id="rId7"/>
    <p:sldId id="267" r:id="rId8"/>
    <p:sldId id="266" r:id="rId9"/>
    <p:sldId id="265" r:id="rId10"/>
    <p:sldId id="264" r:id="rId11"/>
    <p:sldId id="263" r:id="rId12"/>
    <p:sldId id="262" r:id="rId13"/>
    <p:sldId id="261" r:id="rId14"/>
    <p:sldId id="260" r:id="rId15"/>
    <p:sldId id="259" r:id="rId16"/>
    <p:sldId id="258" r:id="rId17"/>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p:cViewPr varScale="1">
        <p:scale>
          <a:sx n="67" d="100"/>
          <a:sy n="67" d="100"/>
        </p:scale>
        <p:origin x="644" y="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93208-4B44-4769-AE48-298343B14CF5}"/>
              </a:ext>
            </a:extLst>
          </p:cNvPr>
          <p:cNvSpPr>
            <a:spLocks noGrp="1"/>
          </p:cNvSpPr>
          <p:nvPr>
            <p:ph type="ctrTitle"/>
          </p:nvPr>
        </p:nvSpPr>
        <p:spPr>
          <a:xfrm>
            <a:off x="1524000" y="1122363"/>
            <a:ext cx="9144000" cy="2387600"/>
          </a:xfrm>
        </p:spPr>
        <p:txBody>
          <a:bodyPr anchor="b">
            <a:normAutofit/>
          </a:bodyPr>
          <a:lstStyle>
            <a:lvl1pPr algn="ctr">
              <a:defRPr sz="4800"/>
            </a:lvl1pPr>
          </a:lstStyle>
          <a:p>
            <a:r>
              <a:rPr lang="en-US"/>
              <a:t>Click to edit Master title style</a:t>
            </a:r>
            <a:endParaRPr lang="nl-NL"/>
          </a:p>
        </p:txBody>
      </p:sp>
      <p:sp>
        <p:nvSpPr>
          <p:cNvPr id="3" name="Subtitle 2">
            <a:extLst>
              <a:ext uri="{FF2B5EF4-FFF2-40B4-BE49-F238E27FC236}">
                <a16:creationId xmlns:a16="http://schemas.microsoft.com/office/drawing/2014/main" id="{8D8EDFC0-9371-458D-9E1C-5CD5B9DECA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nl-NL"/>
          </a:p>
        </p:txBody>
      </p:sp>
      <p:sp>
        <p:nvSpPr>
          <p:cNvPr id="4" name="Date Placeholder 3">
            <a:extLst>
              <a:ext uri="{FF2B5EF4-FFF2-40B4-BE49-F238E27FC236}">
                <a16:creationId xmlns:a16="http://schemas.microsoft.com/office/drawing/2014/main" id="{EECC2011-B531-497C-B937-5CAFC38706F1}"/>
              </a:ext>
            </a:extLst>
          </p:cNvPr>
          <p:cNvSpPr>
            <a:spLocks noGrp="1"/>
          </p:cNvSpPr>
          <p:nvPr>
            <p:ph type="dt" sz="half" idx="10"/>
          </p:nvPr>
        </p:nvSpPr>
        <p:spPr/>
        <p:txBody>
          <a:bodyPr/>
          <a:lstStyle/>
          <a:p>
            <a:fld id="{199865A3-D6AD-4B41-9D41-427EAC4A794A}" type="datetimeFigureOut">
              <a:rPr lang="nl-NL" smtClean="0"/>
              <a:t>9-12-2020</a:t>
            </a:fld>
            <a:endParaRPr lang="nl-NL"/>
          </a:p>
        </p:txBody>
      </p:sp>
      <p:sp>
        <p:nvSpPr>
          <p:cNvPr id="5" name="Footer Placeholder 4">
            <a:extLst>
              <a:ext uri="{FF2B5EF4-FFF2-40B4-BE49-F238E27FC236}">
                <a16:creationId xmlns:a16="http://schemas.microsoft.com/office/drawing/2014/main" id="{510EC250-7929-43A1-A576-0678EE120A4D}"/>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ED711843-6EA1-4504-AE88-D05348B763C7}"/>
              </a:ext>
            </a:extLst>
          </p:cNvPr>
          <p:cNvSpPr>
            <a:spLocks noGrp="1"/>
          </p:cNvSpPr>
          <p:nvPr>
            <p:ph type="sldNum" sz="quarter" idx="12"/>
          </p:nvPr>
        </p:nvSpPr>
        <p:spPr/>
        <p:txBody>
          <a:bodyPr/>
          <a:lstStyle/>
          <a:p>
            <a:fld id="{8A8E130A-1768-47C2-AEEF-039DF5EAA3CE}" type="slidenum">
              <a:rPr lang="nl-NL" smtClean="0"/>
              <a:t>‹nr.›</a:t>
            </a:fld>
            <a:endParaRPr lang="nl-NL"/>
          </a:p>
        </p:txBody>
      </p:sp>
    </p:spTree>
    <p:extLst>
      <p:ext uri="{BB962C8B-B14F-4D97-AF65-F5344CB8AC3E}">
        <p14:creationId xmlns:p14="http://schemas.microsoft.com/office/powerpoint/2010/main" val="24813915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only">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10259F-4F99-4569-A7A6-C84D99D9EA05}"/>
              </a:ext>
            </a:extLst>
          </p:cNvPr>
          <p:cNvSpPr>
            <a:spLocks noGrp="1"/>
          </p:cNvSpPr>
          <p:nvPr>
            <p:ph idx="1"/>
          </p:nvPr>
        </p:nvSpPr>
        <p:spPr>
          <a:xfrm>
            <a:off x="838200" y="476672"/>
            <a:ext cx="10515600" cy="5700291"/>
          </a:xfrm>
        </p:spPr>
        <p:txBody>
          <a:bodyPr>
            <a:noAutofit/>
          </a:bodyPr>
          <a:lstStyle>
            <a:lvl1pPr marL="0" indent="0">
              <a:buNone/>
              <a:defRPr sz="3200" b="1"/>
            </a:lvl1pPr>
            <a:lvl2pPr marL="457200" indent="0">
              <a:buNone/>
              <a:defRPr sz="3200" b="1"/>
            </a:lvl2pPr>
            <a:lvl3pPr marL="914400" indent="0">
              <a:buNone/>
              <a:defRPr sz="3200" b="1"/>
            </a:lvl3pPr>
            <a:lvl4pPr marL="1371600" indent="0">
              <a:buNone/>
              <a:defRPr sz="3200" b="1"/>
            </a:lvl4pPr>
            <a:lvl5pPr marL="1828800" indent="0">
              <a:buNone/>
              <a:defRPr sz="3200" b="1"/>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63D62852-472A-4E81-9A92-88A3F9D16EE3}"/>
              </a:ext>
            </a:extLst>
          </p:cNvPr>
          <p:cNvSpPr>
            <a:spLocks noGrp="1"/>
          </p:cNvSpPr>
          <p:nvPr>
            <p:ph type="dt" sz="half" idx="10"/>
          </p:nvPr>
        </p:nvSpPr>
        <p:spPr/>
        <p:txBody>
          <a:bodyPr/>
          <a:lstStyle/>
          <a:p>
            <a:fld id="{199865A3-D6AD-4B41-9D41-427EAC4A794A}" type="datetimeFigureOut">
              <a:rPr lang="nl-NL" smtClean="0"/>
              <a:t>9-12-2020</a:t>
            </a:fld>
            <a:endParaRPr lang="nl-NL"/>
          </a:p>
        </p:txBody>
      </p:sp>
      <p:sp>
        <p:nvSpPr>
          <p:cNvPr id="5" name="Footer Placeholder 4">
            <a:extLst>
              <a:ext uri="{FF2B5EF4-FFF2-40B4-BE49-F238E27FC236}">
                <a16:creationId xmlns:a16="http://schemas.microsoft.com/office/drawing/2014/main" id="{C7DC03EF-D0CE-47E4-BBCC-9EF7F0997F7F}"/>
              </a:ext>
            </a:extLst>
          </p:cNvPr>
          <p:cNvSpPr>
            <a:spLocks noGrp="1"/>
          </p:cNvSpPr>
          <p:nvPr>
            <p:ph type="ftr" sz="quarter" idx="11"/>
          </p:nvPr>
        </p:nvSpPr>
        <p:spPr/>
        <p:txBody>
          <a:bodyPr/>
          <a:lstStyle/>
          <a:p>
            <a:endParaRPr lang="nl-NL"/>
          </a:p>
        </p:txBody>
      </p:sp>
      <p:sp>
        <p:nvSpPr>
          <p:cNvPr id="6" name="Slide Number Placeholder 5">
            <a:extLst>
              <a:ext uri="{FF2B5EF4-FFF2-40B4-BE49-F238E27FC236}">
                <a16:creationId xmlns:a16="http://schemas.microsoft.com/office/drawing/2014/main" id="{8006D42F-3A64-42AF-89B0-03A16AEDBCA3}"/>
              </a:ext>
            </a:extLst>
          </p:cNvPr>
          <p:cNvSpPr>
            <a:spLocks noGrp="1"/>
          </p:cNvSpPr>
          <p:nvPr>
            <p:ph type="sldNum" sz="quarter" idx="12"/>
          </p:nvPr>
        </p:nvSpPr>
        <p:spPr/>
        <p:txBody>
          <a:bodyPr/>
          <a:lstStyle/>
          <a:p>
            <a:fld id="{8A8E130A-1768-47C2-AEEF-039DF5EAA3CE}" type="slidenum">
              <a:rPr lang="nl-NL" smtClean="0"/>
              <a:t>‹nr.›</a:t>
            </a:fld>
            <a:endParaRPr lang="nl-NL"/>
          </a:p>
        </p:txBody>
      </p:sp>
    </p:spTree>
    <p:extLst>
      <p:ext uri="{BB962C8B-B14F-4D97-AF65-F5344CB8AC3E}">
        <p14:creationId xmlns:p14="http://schemas.microsoft.com/office/powerpoint/2010/main" val="330765009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6A5F0FE-F514-4F55-91E6-D555B6E3976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nl-NL"/>
          </a:p>
        </p:txBody>
      </p:sp>
      <p:sp>
        <p:nvSpPr>
          <p:cNvPr id="3" name="Text Placeholder 2">
            <a:extLst>
              <a:ext uri="{FF2B5EF4-FFF2-40B4-BE49-F238E27FC236}">
                <a16:creationId xmlns:a16="http://schemas.microsoft.com/office/drawing/2014/main" id="{430E7510-8BCA-4037-B2D3-47E13F7E36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nl-NL"/>
          </a:p>
        </p:txBody>
      </p:sp>
      <p:sp>
        <p:nvSpPr>
          <p:cNvPr id="4" name="Date Placeholder 3">
            <a:extLst>
              <a:ext uri="{FF2B5EF4-FFF2-40B4-BE49-F238E27FC236}">
                <a16:creationId xmlns:a16="http://schemas.microsoft.com/office/drawing/2014/main" id="{961A9C36-EF52-4FA7-8064-7C458AC51A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9865A3-D6AD-4B41-9D41-427EAC4A794A}" type="datetimeFigureOut">
              <a:rPr lang="nl-NL" smtClean="0"/>
              <a:t>9-12-2020</a:t>
            </a:fld>
            <a:endParaRPr lang="nl-NL"/>
          </a:p>
        </p:txBody>
      </p:sp>
      <p:sp>
        <p:nvSpPr>
          <p:cNvPr id="5" name="Footer Placeholder 4">
            <a:extLst>
              <a:ext uri="{FF2B5EF4-FFF2-40B4-BE49-F238E27FC236}">
                <a16:creationId xmlns:a16="http://schemas.microsoft.com/office/drawing/2014/main" id="{AE124391-2DAA-455E-A2E3-1A1472EDD5F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Slide Number Placeholder 5">
            <a:extLst>
              <a:ext uri="{FF2B5EF4-FFF2-40B4-BE49-F238E27FC236}">
                <a16:creationId xmlns:a16="http://schemas.microsoft.com/office/drawing/2014/main" id="{7962127D-5AD4-47F2-A06B-CB176C3EF0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8E130A-1768-47C2-AEEF-039DF5EAA3CE}" type="slidenum">
              <a:rPr lang="nl-NL" smtClean="0"/>
              <a:t>‹nr.›</a:t>
            </a:fld>
            <a:endParaRPr lang="nl-NL"/>
          </a:p>
        </p:txBody>
      </p:sp>
    </p:spTree>
    <p:extLst>
      <p:ext uri="{BB962C8B-B14F-4D97-AF65-F5344CB8AC3E}">
        <p14:creationId xmlns:p14="http://schemas.microsoft.com/office/powerpoint/2010/main" val="98556164"/>
      </p:ext>
    </p:extLst>
  </p:cSld>
  <p:clrMap bg1="lt1" tx1="dk1" bg2="lt2" tx2="dk2" accent1="accent1" accent2="accent2" accent3="accent3" accent4="accent4" accent5="accent5" accent6="accent6" hlink="hlink" folHlink="folHlink"/>
  <p:sldLayoutIdLst>
    <p:sldLayoutId id="2147483649" r:id="rId1"/>
    <p:sldLayoutId id="2147483660" r:id="rId2"/>
  </p:sldLayoutIdLst>
  <p:txStyles>
    <p:titleStyle>
      <a:lvl1pPr algn="l" defTabSz="914400" rtl="0" eaLnBrk="1" latinLnBrk="0" hangingPunct="1">
        <a:lnSpc>
          <a:spcPct val="90000"/>
        </a:lnSpc>
        <a:spcBef>
          <a:spcPct val="0"/>
        </a:spcBef>
        <a:buNone/>
        <a:defRPr sz="4400" b="1" kern="1200">
          <a:solidFill>
            <a:schemeClr val="bg1"/>
          </a:solidFill>
          <a:effectLst>
            <a:outerShdw blurRad="38100" dist="38100" dir="2700000" algn="tl">
              <a:srgbClr val="000000">
                <a:alpha val="43137"/>
              </a:srgbClr>
            </a:outerShdw>
          </a:effectLst>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1" kern="1200">
          <a:solidFill>
            <a:schemeClr val="bg1"/>
          </a:solidFill>
          <a:effectLst>
            <a:outerShdw blurRad="38100" dist="38100" dir="2700000" algn="tl">
              <a:srgbClr val="000000">
                <a:alpha val="43137"/>
              </a:srgbClr>
            </a:outerShdw>
          </a:effectLst>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1" kern="1200">
          <a:solidFill>
            <a:schemeClr val="bg1"/>
          </a:solidFill>
          <a:effectLst>
            <a:outerShdw blurRad="38100" dist="38100" dir="2700000" algn="tl">
              <a:srgbClr val="000000">
                <a:alpha val="43137"/>
              </a:srgbClr>
            </a:outerShdw>
          </a:effectLst>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1" kern="1200">
          <a:solidFill>
            <a:schemeClr val="bg1"/>
          </a:solidFill>
          <a:effectLst>
            <a:outerShdw blurRad="38100" dist="38100" dir="2700000" algn="tl">
              <a:srgbClr val="000000">
                <a:alpha val="43137"/>
              </a:srgbClr>
            </a:outerShdw>
          </a:effectLst>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1" kern="1200">
          <a:solidFill>
            <a:schemeClr val="bg1"/>
          </a:solidFill>
          <a:effectLst>
            <a:outerShdw blurRad="38100" dist="38100" dir="2700000" algn="tl">
              <a:srgbClr val="000000">
                <a:alpha val="43137"/>
              </a:srgbClr>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0B09B8-7D08-4EE3-8FD0-8AC7E34343C8}"/>
              </a:ext>
            </a:extLst>
          </p:cNvPr>
          <p:cNvSpPr>
            <a:spLocks noGrp="1"/>
          </p:cNvSpPr>
          <p:nvPr>
            <p:ph type="ctrTitle"/>
          </p:nvPr>
        </p:nvSpPr>
        <p:spPr/>
        <p:txBody>
          <a:bodyPr>
            <a:normAutofit/>
          </a:bodyPr>
          <a:lstStyle/>
          <a:p>
            <a:r>
              <a:rPr lang="nl-NL" b="1"/>
              <a:t>Formulier om de christelijke doop te bedienen aan de kinderen van de gelovigen (1)</a:t>
            </a:r>
            <a:endParaRPr lang="nl-NL"/>
          </a:p>
        </p:txBody>
      </p:sp>
      <p:sp>
        <p:nvSpPr>
          <p:cNvPr id="3" name="Subtitle 2">
            <a:extLst>
              <a:ext uri="{FF2B5EF4-FFF2-40B4-BE49-F238E27FC236}">
                <a16:creationId xmlns:a16="http://schemas.microsoft.com/office/drawing/2014/main" id="{9DDA6F7D-B83B-4BAA-8E1E-D77F12FFEF35}"/>
              </a:ext>
            </a:extLst>
          </p:cNvPr>
          <p:cNvSpPr>
            <a:spLocks noGrp="1"/>
          </p:cNvSpPr>
          <p:nvPr>
            <p:ph type="subTitle" idx="1"/>
          </p:nvPr>
        </p:nvSpPr>
        <p:spPr/>
        <p:txBody>
          <a:bodyPr/>
          <a:lstStyle/>
          <a:p>
            <a:endParaRPr lang="nl-NL"/>
          </a:p>
        </p:txBody>
      </p:sp>
    </p:spTree>
    <p:extLst>
      <p:ext uri="{BB962C8B-B14F-4D97-AF65-F5344CB8AC3E}">
        <p14:creationId xmlns:p14="http://schemas.microsoft.com/office/powerpoint/2010/main" val="18468212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normAutofit lnSpcReduction="10000"/>
          </a:bodyPr>
          <a:lstStyle/>
          <a:p>
            <a:r>
              <a:rPr lang="nl-NL"/>
              <a:t>Almachtige, eeuwige God, door het water heen wijst u de weg naar het leven. Toen u door de zondvloed de wereld overspoelde, hebt u Noach en zijn gezin gered. Heel het leger van Egypte kwam om in de golven van de Rietzee, maar uw volk Israël hebt u dwars door diezelfde zee laten gaan, over droog land. In beide reddingsacties zien wij al iets van de doop.</a:t>
            </a:r>
          </a:p>
          <a:p>
            <a:r>
              <a:rPr lang="nl-NL"/>
              <a:t>We bidden u ook N.N. genadig te zijn. Maak dit kind van u door uw heilige Geest één met Jezus Christus. Laat het door de doop begraven zijn in Christus’ dood en met hem opstaan in een nieuw leven. Helpt u N.N. elke dag vol goede moed zijn kruis te dragen, Christus achterna, aan hem verbonden met echt geloof, vaste hoop en vurige liefde.</a:t>
            </a:r>
          </a:p>
          <a:p>
            <a:endParaRPr lang="nl-NL"/>
          </a:p>
        </p:txBody>
      </p:sp>
    </p:spTree>
    <p:extLst>
      <p:ext uri="{BB962C8B-B14F-4D97-AF65-F5344CB8AC3E}">
        <p14:creationId xmlns:p14="http://schemas.microsoft.com/office/powerpoint/2010/main" val="3736910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a:t>Geef hem altijd, ook bij het sterven, houvast in wat u beloofd hebt. Dan zal hij vol vertrouwen verschijnen voor Jezus Christus, zijn rechter en redder.</a:t>
            </a:r>
          </a:p>
          <a:p>
            <a:r>
              <a:rPr lang="nl-NL"/>
              <a:t>Dit vragen wij u in de naam van Jezus Christus, uw Zoon, die met u en de heilige Geest, één enig God, leeft en regeert in eeuwigheid. Amen.</a:t>
            </a:r>
          </a:p>
          <a:p>
            <a:endParaRPr lang="nl-NL"/>
          </a:p>
        </p:txBody>
      </p:sp>
    </p:spTree>
    <p:extLst>
      <p:ext uri="{BB962C8B-B14F-4D97-AF65-F5344CB8AC3E}">
        <p14:creationId xmlns:p14="http://schemas.microsoft.com/office/powerpoint/2010/main" val="18071420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dirty="0">
                <a:solidFill>
                  <a:srgbClr val="FFFF00"/>
                </a:solidFill>
              </a:rPr>
              <a:t>Vragen aan de doopouders</a:t>
            </a:r>
          </a:p>
          <a:p>
            <a:r>
              <a:rPr lang="nl-NL" dirty="0"/>
              <a:t>Geliefden in Jezus Christus, onze Heer, in geloof moeten we de doop verlangen en niet uit gewoonte of voor de vorm. Daarom vraag ik u eerlijk te antwoorden op de volgende vragen.</a:t>
            </a:r>
          </a:p>
          <a:p>
            <a:endParaRPr lang="nl-NL" dirty="0"/>
          </a:p>
          <a:p>
            <a:r>
              <a:rPr lang="nl-NL" dirty="0"/>
              <a:t>Erkent u dat N.N. zondig en schuldig ter wereld is gekomen en daarom aan allerlei ellende en zelfs aan het eeuwig oordeel onderworpen is, en dat </a:t>
            </a:r>
            <a:r>
              <a:rPr lang="nl-NL" i="1" dirty="0"/>
              <a:t>hij</a:t>
            </a:r>
            <a:r>
              <a:rPr lang="nl-NL" dirty="0"/>
              <a:t> toch in Christus voor God heilig is en daarom als lid van zijn gemeente behoort gedoopt te zijn?</a:t>
            </a:r>
          </a:p>
          <a:p>
            <a:endParaRPr lang="nl-NL" dirty="0"/>
          </a:p>
        </p:txBody>
      </p:sp>
    </p:spTree>
    <p:extLst>
      <p:ext uri="{BB962C8B-B14F-4D97-AF65-F5344CB8AC3E}">
        <p14:creationId xmlns:p14="http://schemas.microsoft.com/office/powerpoint/2010/main" val="1384529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dirty="0"/>
              <a:t>Belijdt u dat de leer van het Oude en Nieuwe Testament die in de Apostolische Geloofsbelijdenis samengevat is en in deze gemeente verkondigd wordt, de ware en volkomen leer van de verlossing is?</a:t>
            </a:r>
          </a:p>
          <a:p>
            <a:endParaRPr lang="nl-NL" dirty="0"/>
          </a:p>
          <a:p>
            <a:r>
              <a:rPr lang="nl-NL" dirty="0"/>
              <a:t>Belooft u dat u uw </a:t>
            </a:r>
            <a:r>
              <a:rPr lang="nl-NL" i="1" dirty="0"/>
              <a:t>zoon/dochter </a:t>
            </a:r>
            <a:r>
              <a:rPr lang="nl-NL" dirty="0"/>
              <a:t>zult voorgaan in een christelijke manier van leven en </a:t>
            </a:r>
            <a:r>
              <a:rPr lang="nl-NL" i="1" dirty="0"/>
              <a:t>hem</a:t>
            </a:r>
            <a:r>
              <a:rPr lang="nl-NL" dirty="0"/>
              <a:t> zo goed mogelijk zult onderwijzen en laten onderwijzen om </a:t>
            </a:r>
            <a:r>
              <a:rPr lang="nl-NL" i="1" dirty="0"/>
              <a:t>hem</a:t>
            </a:r>
            <a:r>
              <a:rPr lang="nl-NL" dirty="0"/>
              <a:t> te leren begrijpen wat het betekent dat </a:t>
            </a:r>
            <a:r>
              <a:rPr lang="nl-NL" i="1" dirty="0"/>
              <a:t>hij</a:t>
            </a:r>
            <a:r>
              <a:rPr lang="nl-NL" dirty="0"/>
              <a:t> gedoopt is?</a:t>
            </a:r>
          </a:p>
          <a:p>
            <a:endParaRPr lang="nl-NL" dirty="0"/>
          </a:p>
          <a:p>
            <a:r>
              <a:rPr lang="nl-NL" dirty="0"/>
              <a:t>Vader en moeder …, wat is daarop uw antwoord?  (Ja)</a:t>
            </a:r>
          </a:p>
          <a:p>
            <a:endParaRPr lang="nl-NL" dirty="0"/>
          </a:p>
        </p:txBody>
      </p:sp>
    </p:spTree>
    <p:extLst>
      <p:ext uri="{BB962C8B-B14F-4D97-AF65-F5344CB8AC3E}">
        <p14:creationId xmlns:p14="http://schemas.microsoft.com/office/powerpoint/2010/main" val="4833583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a:solidFill>
                  <a:srgbClr val="FFFF00"/>
                </a:solidFill>
              </a:rPr>
              <a:t>Bediening van de doop</a:t>
            </a:r>
          </a:p>
          <a:p>
            <a:r>
              <a:rPr lang="nl-NL"/>
              <a:t>N.N. (volledige naam), ik doop je in de naam van de Vader en de Zoon en de heilige Geest.</a:t>
            </a:r>
          </a:p>
          <a:p>
            <a:endParaRPr lang="nl-NL"/>
          </a:p>
        </p:txBody>
      </p:sp>
    </p:spTree>
    <p:extLst>
      <p:ext uri="{BB962C8B-B14F-4D97-AF65-F5344CB8AC3E}">
        <p14:creationId xmlns:p14="http://schemas.microsoft.com/office/powerpoint/2010/main" val="1258286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a:solidFill>
                  <a:srgbClr val="FFFF00"/>
                </a:solidFill>
              </a:rPr>
              <a:t>Opwekking aan de gemeente</a:t>
            </a:r>
          </a:p>
          <a:p>
            <a:r>
              <a:rPr lang="nl-NL"/>
              <a:t>Geliefde broeders en zusters, ontvang als gemeente N.N. met liefde in uw midden. Weet u geroepen deze ouders te steunen door uw voorbede en voorbeeld. Help dit kind bij het groeien in geloof en het steeds beter leren kennen van Jezus Christus, onze Heer. Immers, wij zijn allen gedoopt in één Geest en zijn daardoor één lichaam geworden. Moge de Heer ons hiertoe helpen door zijn Geest.</a:t>
            </a:r>
          </a:p>
          <a:p>
            <a:endParaRPr lang="nl-NL"/>
          </a:p>
        </p:txBody>
      </p:sp>
    </p:spTree>
    <p:extLst>
      <p:ext uri="{BB962C8B-B14F-4D97-AF65-F5344CB8AC3E}">
        <p14:creationId xmlns:p14="http://schemas.microsoft.com/office/powerpoint/2010/main" val="62764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normAutofit lnSpcReduction="10000"/>
          </a:bodyPr>
          <a:lstStyle/>
          <a:p>
            <a:r>
              <a:rPr lang="nl-NL">
                <a:solidFill>
                  <a:srgbClr val="FFFF00"/>
                </a:solidFill>
              </a:rPr>
              <a:t>Dankgebed</a:t>
            </a:r>
          </a:p>
          <a:p>
            <a:r>
              <a:rPr lang="nl-NL"/>
              <a:t>Liefdevolle God en Vader, dankbaar prijzen we u, want u vergeeft ons en onze kinderen al onze zonden. U hebt ons als broers en zussen van uw Zoon aangenomen en daarmee als uw kinderen. In Jezus’ naam bidden we u voor N.N. of u hem altijd wilt leiden door uw Geest. Geeft u zijn ouders (vader en/of moeder) alles wat ze nodig hebben om hem zo op te voeden dat hij u leert lief te hebben en te eren. Dan zal hij uw goedheid en barmhartigheid erkennen en daarvan getuigen. Laat hem gehoorzaam onze enige leraar, koning en hogepriester, Jezus Christus volgen. Dan zal hij dapper strijden tegen de zonde, de duivel en heel zijn rijk. Geef hem de overwinning zodat hij u, de enige en betrouwbare God - Vader, Zoon en heilige Geest - eeuwig zal loven. Amen.</a:t>
            </a:r>
          </a:p>
          <a:p>
            <a:endParaRPr lang="nl-NL"/>
          </a:p>
        </p:txBody>
      </p:sp>
    </p:spTree>
    <p:extLst>
      <p:ext uri="{BB962C8B-B14F-4D97-AF65-F5344CB8AC3E}">
        <p14:creationId xmlns:p14="http://schemas.microsoft.com/office/powerpoint/2010/main" val="36055144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normAutofit lnSpcReduction="10000"/>
          </a:bodyPr>
          <a:lstStyle/>
          <a:p>
            <a:r>
              <a:rPr lang="nl-NL"/>
              <a:t>Gemeente van Jezus Christus, onze Heer,</a:t>
            </a:r>
          </a:p>
          <a:p>
            <a:endParaRPr lang="nl-NL"/>
          </a:p>
          <a:p>
            <a:r>
              <a:rPr lang="nl-NL">
                <a:solidFill>
                  <a:srgbClr val="FFFF00"/>
                </a:solidFill>
              </a:rPr>
              <a:t>Over de doop</a:t>
            </a:r>
          </a:p>
          <a:p>
            <a:r>
              <a:rPr lang="nl-NL"/>
              <a:t>Bij de doop word je in water ondergedompeld of ermee besprenkeld: je wordt als het ware gewassen. Dan wordt zichtbaar gemaakt dat je in de ogen van God vuil bent, belast met zonde. Je bent al schuldig als je wordt geboren, al zondig sinds je moeder je ontving. Zo wil God je niet accepteren. Je kunt zijn koninkrijk alleen binnengaan als je opnieuw geboren wordt en een nieuw leven krijgt. De doop wil je dus laten beseffen hoe slecht je van nature bent. Dan kun je je alleen nog maar klein maken voor God, want je kunt jezelf niet redden.</a:t>
            </a:r>
          </a:p>
          <a:p>
            <a:endParaRPr lang="nl-NL"/>
          </a:p>
        </p:txBody>
      </p:sp>
    </p:spTree>
    <p:extLst>
      <p:ext uri="{BB962C8B-B14F-4D97-AF65-F5344CB8AC3E}">
        <p14:creationId xmlns:p14="http://schemas.microsoft.com/office/powerpoint/2010/main" val="3838669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normAutofit/>
          </a:bodyPr>
          <a:lstStyle/>
          <a:p>
            <a:r>
              <a:rPr lang="nl-NL"/>
              <a:t>Alleen Jezus Christus kan je redden, door je vuilheid af te wassen en je een nieuw leven te geven.</a:t>
            </a:r>
          </a:p>
          <a:p>
            <a:r>
              <a:rPr lang="nl-NL"/>
              <a:t>De doop is een teken en een zegel dat Jezus Christus je inderdaad wil schoonmaken. Hijzelf heeft de opdracht gegeven te dopen in de naam van de Vader en de Zoon en de heilige Geest.</a:t>
            </a:r>
          </a:p>
          <a:p>
            <a:r>
              <a:rPr lang="nl-NL"/>
              <a:t>Door je doop garandeert God de Vader je dat hij een eeuwig verbond met je sluit. Hij neemt je in zijn goedheid aan als zijn kind en erfgenaam. Hij zal altijd voor je zorgen. Het kwaad houdt hij bij je vandaan of hij laat het bijdragen aan het goede.</a:t>
            </a:r>
          </a:p>
          <a:p>
            <a:endParaRPr lang="nl-NL"/>
          </a:p>
        </p:txBody>
      </p:sp>
    </p:spTree>
    <p:extLst>
      <p:ext uri="{BB962C8B-B14F-4D97-AF65-F5344CB8AC3E}">
        <p14:creationId xmlns:p14="http://schemas.microsoft.com/office/powerpoint/2010/main" val="498032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a:t>De Zoon garandeert je dat hij al je zonde van je wegneemt. Hij zorgt ervoor dat God je vrijspreekt. Hij laat je volledig delen in zijn dood en opstanding en geeft je een nieuw leven.</a:t>
            </a:r>
          </a:p>
          <a:p>
            <a:r>
              <a:rPr lang="nl-NL"/>
              <a:t>De heilige Geest garandeert je dat hij in je komt wonen. Hij maakt je één met Christus. Daardoor zul je eens volmaakt zuiver zijn. Dan zul je eeuwig leven te midden van de mensen die God heeft uitgekozen.</a:t>
            </a:r>
          </a:p>
          <a:p>
            <a:endParaRPr lang="nl-NL"/>
          </a:p>
        </p:txBody>
      </p:sp>
    </p:spTree>
    <p:extLst>
      <p:ext uri="{BB962C8B-B14F-4D97-AF65-F5344CB8AC3E}">
        <p14:creationId xmlns:p14="http://schemas.microsoft.com/office/powerpoint/2010/main" val="1872078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a:t>Van jouw kant ben je door je doop verplicht God zo te gehoorzamen als bij je nieuwe leven past. Geloof in deze ene God - Vader, Zoon en heilige Geest - en heb hem lief met heel je hart, met heel je ziel, met heel je verstand en met inzet van al je krachten. Breek met de wereld van de zonde. Laat afsterven wat zondig in je is en laat in je manier van leven zien dat je ontzag hebt voor God.</a:t>
            </a:r>
          </a:p>
          <a:p>
            <a:r>
              <a:rPr lang="nl-NL"/>
              <a:t>Als je uit zwakheid nog zonden doet, mag je je er niet bij neerleggen dat je nu eenmaal zondig bent. Dat kun je ook niet als excuus aanvoeren. Maar je hoeft ook niet te twijfelen aan Gods genade, want je doop garandeert dat God voor eeuwig een verbond met je gesloten heeft.</a:t>
            </a:r>
          </a:p>
          <a:p>
            <a:endParaRPr lang="nl-NL"/>
          </a:p>
        </p:txBody>
      </p:sp>
    </p:spTree>
    <p:extLst>
      <p:ext uri="{BB962C8B-B14F-4D97-AF65-F5344CB8AC3E}">
        <p14:creationId xmlns:p14="http://schemas.microsoft.com/office/powerpoint/2010/main" val="1814048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a:solidFill>
                  <a:srgbClr val="FFFF00"/>
                </a:solidFill>
              </a:rPr>
              <a:t>Over de kinderdoop</a:t>
            </a:r>
          </a:p>
          <a:p>
            <a:r>
              <a:rPr lang="nl-NL"/>
              <a:t>Natuurlijk begrijpen kleine kinderen niets van deze dingen. Ze hebben er geen weet van dat ze als nakomelingen van Adam Gods veroordeling verdienen. En dat God hen om Christus liefdevol aanneemt als zijn kinderen, beseffen ze evenmin. Toch zijn dat geen redenen om hun de doop te onthouden. Wat God aan Abraham heeft beloofd, geldt namelijk nog steeds voor ons en onze kinderen: Ik sluit een verbond met jou en met je nakomelingen, met alle komende generaties, een eeuwigdurend verbond: ik zal jouw God zijn en die van je nakomelingen.</a:t>
            </a:r>
          </a:p>
          <a:p>
            <a:endParaRPr lang="nl-NL"/>
          </a:p>
        </p:txBody>
      </p:sp>
    </p:spTree>
    <p:extLst>
      <p:ext uri="{BB962C8B-B14F-4D97-AF65-F5344CB8AC3E}">
        <p14:creationId xmlns:p14="http://schemas.microsoft.com/office/powerpoint/2010/main" val="10875759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normAutofit lnSpcReduction="10000"/>
          </a:bodyPr>
          <a:lstStyle/>
          <a:p>
            <a:r>
              <a:rPr lang="nl-NL"/>
              <a:t>Deze belofte uit het Oude Testament komt terug in het Nieuwe Testament. De apostel Petrus zegt: Voor u geldt deze belofte, evenals voor uw kinderen en voor allen die ver weg zijn en die de Heer, onze God, tot zich zal roepen.</a:t>
            </a:r>
          </a:p>
          <a:p>
            <a:r>
              <a:rPr lang="nl-NL"/>
              <a:t>Om deze reden heeft God aan Abraham opgedragen zijn nakomelingen te besnijden. Die besnijdenis was in het Oude Testament een bezegeling en een teken van het feit dat God je wil vrijspreken.</a:t>
            </a:r>
          </a:p>
          <a:p>
            <a:r>
              <a:rPr lang="nl-NL"/>
              <a:t>Ook Jezus heeft duidelijk gemaakt dat kinderen samen met volwassenen bij Gods koninkrijk mogen horen. Toen zijn leerlingen kinderen bij hem vandaan hielden zei hij: Laat de kinderen bij me komen, houd ze niet tegen, want het koninkrijk van God behoort toe aan wie is zoals zij.</a:t>
            </a:r>
          </a:p>
          <a:p>
            <a:endParaRPr lang="nl-NL"/>
          </a:p>
        </p:txBody>
      </p:sp>
    </p:spTree>
    <p:extLst>
      <p:ext uri="{BB962C8B-B14F-4D97-AF65-F5344CB8AC3E}">
        <p14:creationId xmlns:p14="http://schemas.microsoft.com/office/powerpoint/2010/main" val="2987875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a:t>Daarna zegende en omarmde hij die kinderen.</a:t>
            </a:r>
          </a:p>
          <a:p>
            <a:endParaRPr lang="nl-NL"/>
          </a:p>
          <a:p>
            <a:r>
              <a:rPr lang="nl-NL"/>
              <a:t>De kinderen van gelovigen horen er dus helemaal bij. Zij zijn erfgenamen van God en delen in zijn verbond. Daarom moeten ze gedoopt worden, want in het Nieuwe Testament verwijst de doop naar Christus, die ons met God verbindt. De ouders horen hun kinderen bij het opgroeien uit te leggen wat het betekent dat ze gedoopt zijn.</a:t>
            </a:r>
          </a:p>
          <a:p>
            <a:endParaRPr lang="nl-NL"/>
          </a:p>
        </p:txBody>
      </p:sp>
    </p:spTree>
    <p:extLst>
      <p:ext uri="{BB962C8B-B14F-4D97-AF65-F5344CB8AC3E}">
        <p14:creationId xmlns:p14="http://schemas.microsoft.com/office/powerpoint/2010/main" val="9169949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FBF0AE19-0C7B-415B-A91E-A536FEEE0559}"/>
              </a:ext>
            </a:extLst>
          </p:cNvPr>
          <p:cNvSpPr>
            <a:spLocks noGrp="1"/>
          </p:cNvSpPr>
          <p:nvPr>
            <p:ph idx="1"/>
          </p:nvPr>
        </p:nvSpPr>
        <p:spPr>
          <a:xfrm>
            <a:off x="838200" y="476672"/>
            <a:ext cx="10515600" cy="5700291"/>
          </a:xfrm>
        </p:spPr>
        <p:txBody>
          <a:bodyPr/>
          <a:lstStyle/>
          <a:p>
            <a:r>
              <a:rPr lang="nl-NL">
                <a:solidFill>
                  <a:srgbClr val="FFFF00"/>
                </a:solidFill>
              </a:rPr>
              <a:t>Gebed voor de doop</a:t>
            </a:r>
          </a:p>
          <a:p>
            <a:r>
              <a:rPr lang="nl-NL">
                <a:solidFill>
                  <a:schemeClr val="bg2">
                    <a:lumMod val="90000"/>
                  </a:schemeClr>
                </a:solidFill>
              </a:rPr>
              <a:t>(Als alternatief kan het gebed van doopformulier 2 gekozen worden.)</a:t>
            </a:r>
          </a:p>
          <a:p>
            <a:r>
              <a:rPr lang="nl-NL"/>
              <a:t>Laten we nu gaan bidden, omdat we graag willen dat door de doop van N.N. God de eer krijgt, ons geloof versterkt wordt en de gemeente opgebouwd.</a:t>
            </a:r>
          </a:p>
          <a:p>
            <a:endParaRPr lang="nl-NL"/>
          </a:p>
        </p:txBody>
      </p:sp>
    </p:spTree>
    <p:extLst>
      <p:ext uri="{BB962C8B-B14F-4D97-AF65-F5344CB8AC3E}">
        <p14:creationId xmlns:p14="http://schemas.microsoft.com/office/powerpoint/2010/main" val="2013941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1504</Words>
  <Application>Microsoft Office PowerPoint</Application>
  <PresentationFormat>Breedbeeld</PresentationFormat>
  <Paragraphs>42</Paragraphs>
  <Slides>16</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16</vt:i4>
      </vt:variant>
    </vt:vector>
  </HeadingPairs>
  <TitlesOfParts>
    <vt:vector size="20" baseType="lpstr">
      <vt:lpstr>Arial</vt:lpstr>
      <vt:lpstr>Calibri</vt:lpstr>
      <vt:lpstr>Calibri Light</vt:lpstr>
      <vt:lpstr>Office Theme</vt:lpstr>
      <vt:lpstr>Formulier om de christelijke doop te bedienen aan de kinderen van de gelovigen (1)</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Formulier om de christelijke doop te bedienen  aan de kinderen van de gelovigen (1)</dc:title>
  <dc:creator>Heidema, Christiaan</dc:creator>
  <cp:lastModifiedBy>Anje De Heer</cp:lastModifiedBy>
  <cp:revision>7</cp:revision>
  <dcterms:created xsi:type="dcterms:W3CDTF">2018-05-07T17:36:09Z</dcterms:created>
  <dcterms:modified xsi:type="dcterms:W3CDTF">2020-12-09T09:42:47Z</dcterms:modified>
</cp:coreProperties>
</file>