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59" r:id="rId4"/>
    <p:sldId id="260" r:id="rId5"/>
    <p:sldId id="261" r:id="rId6"/>
    <p:sldId id="262" r:id="rId7"/>
    <p:sldId id="263" r:id="rId8"/>
    <p:sldId id="257" r:id="rId9"/>
    <p:sldId id="265" r:id="rId10"/>
    <p:sldId id="266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6D"/>
    <a:srgbClr val="DCCDBA"/>
    <a:srgbClr val="FCAB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25EE5-9413-480F-ABF6-1B11A67D5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5EF4607-CD80-4258-A8FE-E2E4005F7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06ECCA-1016-428A-AD41-028CCAECF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04C3-795F-45F9-95C1-84A135355A6C}" type="datetimeFigureOut">
              <a:rPr lang="nl-NL" smtClean="0"/>
              <a:t>19-6-2020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132BE1-009E-4A81-96F2-8384D3688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E38BB1-3DF1-45FD-A2E7-C034D5BF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E24-E7BE-44FB-9DBF-9EB9D6938F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57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14E51C-0C6F-464B-A0A9-14C83E401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112B56C-1787-4468-B56C-152353CBD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1FE2F3-6F04-484A-A728-D5497CCF3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04C3-795F-45F9-95C1-84A135355A6C}" type="datetimeFigureOut">
              <a:rPr lang="nl-NL" smtClean="0"/>
              <a:t>19-6-2020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F9410A-D5D6-4E64-8A00-93CF4C187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859BDB-92C8-4C91-A6AB-D80DF4B0A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E24-E7BE-44FB-9DBF-9EB9D6938F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593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88BDA68-A640-4AE9-B37A-920B82B6C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B39636C-A3C8-479C-AC02-13DA8C1C0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EFF949-8DFF-4D30-8DB6-E60A9EFC5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04C3-795F-45F9-95C1-84A135355A6C}" type="datetimeFigureOut">
              <a:rPr lang="nl-NL" smtClean="0"/>
              <a:t>19-6-2020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28944F-51FB-451E-803D-D77629009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BFE040-B6F3-4748-AC6B-A4475E80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E24-E7BE-44FB-9DBF-9EB9D6938F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967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B63E86-8E0F-459F-9B4A-DAC0E011D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B2FA2C-6D08-4589-800B-8DD19C028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C227BA-B682-4A9A-95B3-98A3127D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04C3-795F-45F9-95C1-84A135355A6C}" type="datetimeFigureOut">
              <a:rPr lang="nl-NL" smtClean="0"/>
              <a:t>19-6-2020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3D3AF3-F262-492E-B1BD-EA788425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67864A-DEB2-4AA1-8065-8E377EAC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E24-E7BE-44FB-9DBF-9EB9D6938F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103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9A2FE-8E2C-4AF0-AF04-1CF77F5AE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82C1CF-58A2-47FC-B657-72292120E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B8F66F-DFC2-4A3E-91AE-D790F1F32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04C3-795F-45F9-95C1-84A135355A6C}" type="datetimeFigureOut">
              <a:rPr lang="nl-NL" smtClean="0"/>
              <a:t>19-6-2020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DCDA51-0222-416A-85E9-79C2CE2F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399879-5E6B-47EC-8F5C-0ADEA5A4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E24-E7BE-44FB-9DBF-9EB9D6938F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755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FE6851-5603-4874-909C-DD560352C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2940EF-6ECD-4A0C-94EF-46A34A55C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5E160C-A905-4D8B-A704-5FE493B2C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CA40BC1-A01B-4227-9DE8-BEA51FE60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04C3-795F-45F9-95C1-84A135355A6C}" type="datetimeFigureOut">
              <a:rPr lang="nl-NL" smtClean="0"/>
              <a:t>19-6-2020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5724BC6-BCAA-48E4-A878-292DE09B9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6D3C80A-7715-4E72-95E7-4E1B3EF2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E24-E7BE-44FB-9DBF-9EB9D6938F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9614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2D543B-03EA-4046-9AF7-7E3E09D74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666ED3-B6EC-451D-BBB6-860F64635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334751A-B53D-435D-9B7F-4ED14C322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8E8EC3D-1585-445D-99D1-D8DA480A1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CAD9B9F-328B-49FE-B4CC-BD15175CF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CF6B4E1-9D3D-4ADF-B9A0-5C32ED9B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04C3-795F-45F9-95C1-84A135355A6C}" type="datetimeFigureOut">
              <a:rPr lang="nl-NL" smtClean="0"/>
              <a:t>19-6-2020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E7DEE18-E3C2-462E-9A75-F524D8A73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BF2AD19-55C6-40B9-A281-8DD53F84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E24-E7BE-44FB-9DBF-9EB9D6938F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950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6E5958-8C69-4828-94CD-8E53341B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D58D9C0-33D9-442D-92F4-B9D194DDE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04C3-795F-45F9-95C1-84A135355A6C}" type="datetimeFigureOut">
              <a:rPr lang="nl-NL" smtClean="0"/>
              <a:t>19-6-2020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E6DDAA1-862C-451D-8572-12C23B140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637311E-B6DB-4F75-922E-C43E1C93B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E24-E7BE-44FB-9DBF-9EB9D6938F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6018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6BDAA52-9D75-4C9E-9053-C8649FEF5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04C3-795F-45F9-95C1-84A135355A6C}" type="datetimeFigureOut">
              <a:rPr lang="nl-NL" smtClean="0"/>
              <a:t>19-6-2020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1BE3287-C90D-43FA-9D52-A09178AC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A3F700-6196-44F0-8D3C-DFE8FA8C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E24-E7BE-44FB-9DBF-9EB9D6938F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65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7BFCBF-0E63-45C6-B5C9-E4FB8A298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3BCA12-2B58-4AD4-A559-86191F810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1931E4-4422-4AE8-B135-971ED987C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2279FAD-D130-4425-8FCB-60C58AFCD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04C3-795F-45F9-95C1-84A135355A6C}" type="datetimeFigureOut">
              <a:rPr lang="nl-NL" smtClean="0"/>
              <a:t>19-6-2020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9461895-3800-4B3E-911B-625575F6A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AD57B22-3510-452B-AA1F-0726CE03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E24-E7BE-44FB-9DBF-9EB9D6938F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544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8A78B-350B-495D-B402-30C509C0D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1AB6A3C-57F7-4173-8CD4-7B75E860E7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08F105-4C78-434E-B26C-47D949E1F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C693559-062C-47D3-A120-008AE68A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04C3-795F-45F9-95C1-84A135355A6C}" type="datetimeFigureOut">
              <a:rPr lang="nl-NL" smtClean="0"/>
              <a:t>19-6-2020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7708EF4-9F8D-43FE-A7D8-639B911E6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7C11DD4-9914-4F86-BB36-CD6B86C9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E24-E7BE-44FB-9DBF-9EB9D6938F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467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116B465-124D-4ACD-B867-4F129A54C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0D989D-DF16-4205-8A73-35997C016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3E0247-FC0C-4E32-87F3-41B9AE0ED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F04C3-795F-45F9-95C1-84A135355A6C}" type="datetimeFigureOut">
              <a:rPr lang="nl-NL" smtClean="0"/>
              <a:t>19-6-2020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7C4C66-2BB2-43E8-89BC-CC5C081223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91B7C1-EB85-4D0C-B4AE-4441EEE4C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3DE24-E7BE-44FB-9DBF-9EB9D6938F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401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steunpuntliturgie.gkv.nl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DC04471-27CF-4896-A383-030E3BE6B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0"/>
            <a:ext cx="2880002" cy="216000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FD954C4-D59C-4430-AF73-FBCD8DCE5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80000" cy="216000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7D86281-8553-4EAE-B6AE-200FAE654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1" y="2359712"/>
            <a:ext cx="2880001" cy="216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AB9A888-135D-4521-92F4-332C62C1B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31" y="2359714"/>
            <a:ext cx="2880001" cy="216000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877B416-6553-432D-A06D-62EC930C7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4" y="4709901"/>
            <a:ext cx="2879999" cy="2160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FB598E0-2E92-4828-8AAA-B0840F3DD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00378"/>
            <a:ext cx="2880000" cy="2160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73C62AA-8921-4748-88C1-B2C7EB04E4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000" y="4698000"/>
            <a:ext cx="2880000" cy="2160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9953DEC-DBED-4A4C-B38A-069C5C02E518}"/>
              </a:ext>
            </a:extLst>
          </p:cNvPr>
          <p:cNvSpPr txBox="1"/>
          <p:nvPr/>
        </p:nvSpPr>
        <p:spPr>
          <a:xfrm>
            <a:off x="4057650" y="749573"/>
            <a:ext cx="122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1">
                    <a:lumMod val="75000"/>
                  </a:schemeClr>
                </a:solidFill>
                <a:latin typeface="Broadway" panose="04040905080002020502" pitchFamily="82" charset="0"/>
              </a:rPr>
              <a:t>de</a:t>
            </a:r>
            <a:endParaRPr lang="nl-NL" dirty="0">
              <a:solidFill>
                <a:schemeClr val="accent1">
                  <a:lumMod val="75000"/>
                </a:schemeClr>
              </a:solidFill>
              <a:latin typeface="Broadway" panose="04040905080002020502" pitchFamily="82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8DC2815-81D7-4F9E-8627-368E3010467A}"/>
              </a:ext>
            </a:extLst>
          </p:cNvPr>
          <p:cNvSpPr txBox="1"/>
          <p:nvPr/>
        </p:nvSpPr>
        <p:spPr>
          <a:xfrm>
            <a:off x="9889575" y="74724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1">
                    <a:lumMod val="75000"/>
                  </a:schemeClr>
                </a:solidFill>
                <a:latin typeface="Broadway" panose="04040905080002020502" pitchFamily="82" charset="0"/>
              </a:rPr>
              <a:t>zeven</a:t>
            </a:r>
            <a:endParaRPr lang="nl-NL" dirty="0">
              <a:solidFill>
                <a:schemeClr val="accent1">
                  <a:lumMod val="75000"/>
                </a:schemeClr>
              </a:solidFill>
              <a:latin typeface="Broadway" panose="04040905080002020502" pitchFamily="82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C397837-6ABA-42D3-BE83-F9F5C21832AF}"/>
              </a:ext>
            </a:extLst>
          </p:cNvPr>
          <p:cNvSpPr txBox="1"/>
          <p:nvPr/>
        </p:nvSpPr>
        <p:spPr>
          <a:xfrm>
            <a:off x="347660" y="3102189"/>
            <a:ext cx="218467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1">
                    <a:lumMod val="75000"/>
                  </a:schemeClr>
                </a:solidFill>
                <a:latin typeface="Broadway" panose="04040905080002020502" pitchFamily="82" charset="0"/>
              </a:rPr>
              <a:t>werken</a:t>
            </a:r>
            <a:endParaRPr lang="nl-NL" dirty="0">
              <a:solidFill>
                <a:schemeClr val="accent1">
                  <a:lumMod val="75000"/>
                </a:schemeClr>
              </a:solidFill>
              <a:latin typeface="Broadway" panose="04040905080002020502" pitchFamily="82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70B3C3B-3B33-4359-99DE-846D41707EAA}"/>
              </a:ext>
            </a:extLst>
          </p:cNvPr>
          <p:cNvSpPr txBox="1"/>
          <p:nvPr/>
        </p:nvSpPr>
        <p:spPr>
          <a:xfrm>
            <a:off x="6983550" y="3102188"/>
            <a:ext cx="1779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1">
                    <a:lumMod val="75000"/>
                  </a:schemeClr>
                </a:solidFill>
                <a:latin typeface="Broadway" panose="04040905080002020502" pitchFamily="82" charset="0"/>
              </a:rPr>
              <a:t>van</a:t>
            </a:r>
            <a:endParaRPr lang="nl-NL" dirty="0">
              <a:solidFill>
                <a:schemeClr val="accent1">
                  <a:lumMod val="75000"/>
                </a:schemeClr>
              </a:solidFill>
              <a:latin typeface="Broadway" panose="04040905080002020502" pitchFamily="82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CD5CA4E-DBB7-41F4-9962-C0746E2FB9CD}"/>
              </a:ext>
            </a:extLst>
          </p:cNvPr>
          <p:cNvSpPr txBox="1"/>
          <p:nvPr/>
        </p:nvSpPr>
        <p:spPr>
          <a:xfrm>
            <a:off x="3654398" y="5005071"/>
            <a:ext cx="172435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accent1">
                    <a:lumMod val="75000"/>
                  </a:schemeClr>
                </a:solidFill>
                <a:latin typeface="Broadway" panose="04040905080002020502" pitchFamily="82" charset="0"/>
              </a:rPr>
              <a:t>barmhartigheid</a:t>
            </a:r>
            <a:endParaRPr lang="nl-NL" sz="1600" dirty="0">
              <a:solidFill>
                <a:schemeClr val="accent1">
                  <a:lumMod val="75000"/>
                </a:schemeClr>
              </a:solidFill>
              <a:latin typeface="Broadway" panose="040409050800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62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1766BF4-9017-4055-8D5B-7CD7C4F8F571}"/>
              </a:ext>
            </a:extLst>
          </p:cNvPr>
          <p:cNvSpPr txBox="1"/>
          <p:nvPr/>
        </p:nvSpPr>
        <p:spPr>
          <a:xfrm>
            <a:off x="762000" y="5210175"/>
            <a:ext cx="720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© Jaap van der Boor</a:t>
            </a:r>
          </a:p>
          <a:p>
            <a:endParaRPr lang="nl-NL" dirty="0"/>
          </a:p>
          <a:p>
            <a:r>
              <a:rPr lang="nl-NL" dirty="0"/>
              <a:t>gemaakt op verzoek van het Steunpunt Liturgie</a:t>
            </a:r>
          </a:p>
          <a:p>
            <a:r>
              <a:rPr lang="nl-NL" dirty="0"/>
              <a:t>en Weet wat je gelooft. </a:t>
            </a:r>
          </a:p>
        </p:txBody>
      </p:sp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5D8CBB75-9E32-49BB-9903-BF8E1DFA7F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040" y="4880248"/>
            <a:ext cx="2419985" cy="65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BDFBD29-6E95-4573-AC0B-DB7EA77A703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765" y="5750650"/>
            <a:ext cx="2334260" cy="61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280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005A65B-50F1-4BCF-9F65-D127B0608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397D488-1884-48BB-A9E0-266FA3B4D0A1}"/>
              </a:ext>
            </a:extLst>
          </p:cNvPr>
          <p:cNvSpPr txBox="1"/>
          <p:nvPr/>
        </p:nvSpPr>
        <p:spPr>
          <a:xfrm>
            <a:off x="2276475" y="5553075"/>
            <a:ext cx="8629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solidFill>
                  <a:schemeClr val="tx2">
                    <a:lumMod val="50000"/>
                  </a:schemeClr>
                </a:solidFill>
              </a:rPr>
              <a:t>Eten voor wie honger heeft</a:t>
            </a:r>
            <a:endParaRPr lang="nl-NL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8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4BBA8ED-E131-4FD6-B9F9-061157BD4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6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1FE6E35-6F2F-469A-B632-297578C1D393}"/>
              </a:ext>
            </a:extLst>
          </p:cNvPr>
          <p:cNvSpPr txBox="1"/>
          <p:nvPr/>
        </p:nvSpPr>
        <p:spPr>
          <a:xfrm>
            <a:off x="8982074" y="83079"/>
            <a:ext cx="2152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drinken</a:t>
            </a:r>
            <a:endParaRPr lang="nl-NL" dirty="0">
              <a:solidFill>
                <a:srgbClr val="C0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8D61EEA-1E0E-454B-B84B-F33AC448CD38}"/>
              </a:ext>
            </a:extLst>
          </p:cNvPr>
          <p:cNvSpPr txBox="1"/>
          <p:nvPr/>
        </p:nvSpPr>
        <p:spPr>
          <a:xfrm>
            <a:off x="9510712" y="1015563"/>
            <a:ext cx="1724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voor</a:t>
            </a:r>
            <a:endParaRPr lang="nl-NL" dirty="0">
              <a:solidFill>
                <a:srgbClr val="C0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8B958BA-CAE6-46DC-A104-DC6E24A5715F}"/>
              </a:ext>
            </a:extLst>
          </p:cNvPr>
          <p:cNvSpPr txBox="1"/>
          <p:nvPr/>
        </p:nvSpPr>
        <p:spPr>
          <a:xfrm>
            <a:off x="9663111" y="2134392"/>
            <a:ext cx="1514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wie</a:t>
            </a:r>
            <a:endParaRPr lang="nl-NL" dirty="0">
              <a:solidFill>
                <a:srgbClr val="C0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C0F6190-A5E5-4C85-879A-28F33E540E48}"/>
              </a:ext>
            </a:extLst>
          </p:cNvPr>
          <p:cNvSpPr txBox="1"/>
          <p:nvPr/>
        </p:nvSpPr>
        <p:spPr>
          <a:xfrm>
            <a:off x="9353549" y="4892706"/>
            <a:ext cx="2000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dorst</a:t>
            </a:r>
            <a:endParaRPr lang="nl-NL" dirty="0">
              <a:solidFill>
                <a:srgbClr val="C0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61EB4C4-E091-42D5-ADFD-6FEB04A7EA70}"/>
              </a:ext>
            </a:extLst>
          </p:cNvPr>
          <p:cNvSpPr txBox="1"/>
          <p:nvPr/>
        </p:nvSpPr>
        <p:spPr>
          <a:xfrm>
            <a:off x="9353549" y="5878533"/>
            <a:ext cx="1781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heeft</a:t>
            </a:r>
            <a:endParaRPr lang="nl-NL" dirty="0">
              <a:solidFill>
                <a:srgbClr val="C00000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45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9F518-FEFF-4BFB-9F3D-A998A3EC4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CC6088B-7B7B-4DF8-9C7A-AD8FE55AD490}"/>
              </a:ext>
            </a:extLst>
          </p:cNvPr>
          <p:cNvSpPr txBox="1"/>
          <p:nvPr/>
        </p:nvSpPr>
        <p:spPr>
          <a:xfrm>
            <a:off x="3943350" y="123825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>
                <a:solidFill>
                  <a:schemeClr val="accent4">
                    <a:lumMod val="20000"/>
                    <a:lumOff val="80000"/>
                  </a:schemeClr>
                </a:solidFill>
                <a:latin typeface="Broadway" panose="04040905080002020502" pitchFamily="82" charset="0"/>
              </a:rPr>
              <a:t>onderdak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D6FD20A-0B83-429C-8621-3565A93CDC67}"/>
              </a:ext>
            </a:extLst>
          </p:cNvPr>
          <p:cNvSpPr txBox="1"/>
          <p:nvPr/>
        </p:nvSpPr>
        <p:spPr>
          <a:xfrm>
            <a:off x="1714500" y="5438775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>
                <a:solidFill>
                  <a:schemeClr val="accent4">
                    <a:lumMod val="20000"/>
                    <a:lumOff val="80000"/>
                  </a:schemeClr>
                </a:solidFill>
                <a:latin typeface="Broadway" panose="04040905080002020502" pitchFamily="82" charset="0"/>
              </a:rPr>
              <a:t>voor een vreemdeling</a:t>
            </a:r>
          </a:p>
        </p:txBody>
      </p:sp>
    </p:spTree>
    <p:extLst>
      <p:ext uri="{BB962C8B-B14F-4D97-AF65-F5344CB8AC3E}">
        <p14:creationId xmlns:p14="http://schemas.microsoft.com/office/powerpoint/2010/main" val="3531286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4967418-41AF-4F5F-A4C4-3A04CB15E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E1352A3-8765-41CB-99FE-972596EE6F20}"/>
              </a:ext>
            </a:extLst>
          </p:cNvPr>
          <p:cNvSpPr txBox="1"/>
          <p:nvPr/>
        </p:nvSpPr>
        <p:spPr>
          <a:xfrm>
            <a:off x="1809750" y="4448175"/>
            <a:ext cx="2952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Ink Free" panose="03080402000500000000" pitchFamily="66" charset="0"/>
              </a:rPr>
              <a:t>Kleding</a:t>
            </a:r>
            <a:r>
              <a:rPr lang="nl-NL" sz="2400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35D4D5A-5AD7-4062-9879-DE1E2395BDED}"/>
              </a:ext>
            </a:extLst>
          </p:cNvPr>
          <p:cNvSpPr txBox="1"/>
          <p:nvPr/>
        </p:nvSpPr>
        <p:spPr>
          <a:xfrm>
            <a:off x="1790700" y="5266640"/>
            <a:ext cx="2143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Ink Free" panose="03080402000500000000" pitchFamily="66" charset="0"/>
              </a:rPr>
              <a:t>voor wie</a:t>
            </a:r>
            <a:endParaRPr lang="nl-NL" sz="2400" dirty="0">
              <a:solidFill>
                <a:schemeClr val="accent4">
                  <a:lumMod val="20000"/>
                  <a:lumOff val="80000"/>
                </a:schemeClr>
              </a:solidFill>
              <a:latin typeface="Ink Free" panose="03080402000500000000" pitchFamily="66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1C98228-E1AF-4D81-8966-36142B1119C6}"/>
              </a:ext>
            </a:extLst>
          </p:cNvPr>
          <p:cNvSpPr txBox="1"/>
          <p:nvPr/>
        </p:nvSpPr>
        <p:spPr>
          <a:xfrm>
            <a:off x="1809750" y="600509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Ink Free" panose="03080402000500000000" pitchFamily="66" charset="0"/>
              </a:rPr>
              <a:t>geen kleren heeft</a:t>
            </a:r>
            <a:endParaRPr lang="nl-NL" sz="2000" dirty="0">
              <a:solidFill>
                <a:schemeClr val="accent4">
                  <a:lumMod val="20000"/>
                  <a:lumOff val="80000"/>
                </a:schemeClr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422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5A55812-3F33-4C05-8AA6-52723BB60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699B506-E691-4EBC-B8F5-FC540B16C5BA}"/>
              </a:ext>
            </a:extLst>
          </p:cNvPr>
          <p:cNvSpPr txBox="1"/>
          <p:nvPr/>
        </p:nvSpPr>
        <p:spPr>
          <a:xfrm>
            <a:off x="2019300" y="438150"/>
            <a:ext cx="3724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solidFill>
                  <a:srgbClr val="FF0000"/>
                </a:solidFill>
                <a:latin typeface="Modern Love" panose="04090805081005020601" pitchFamily="82" charset="0"/>
              </a:rPr>
              <a:t>zieken</a:t>
            </a:r>
            <a:endParaRPr lang="nl-NL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896B838-0A89-42F0-9CC0-7DFF056661FA}"/>
              </a:ext>
            </a:extLst>
          </p:cNvPr>
          <p:cNvSpPr txBox="1"/>
          <p:nvPr/>
        </p:nvSpPr>
        <p:spPr>
          <a:xfrm>
            <a:off x="5059311" y="4971436"/>
            <a:ext cx="52673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5400" dirty="0">
                <a:solidFill>
                  <a:srgbClr val="FF0000"/>
                </a:solidFill>
                <a:latin typeface="Modern Love" panose="04090805081005020601" pitchFamily="82" charset="0"/>
              </a:rPr>
              <a:t>bezoeken </a:t>
            </a:r>
            <a:br>
              <a:rPr lang="nl-NL" sz="5400" dirty="0">
                <a:solidFill>
                  <a:srgbClr val="FF0000"/>
                </a:solidFill>
                <a:latin typeface="Modern Love" panose="04090805081005020601" pitchFamily="82" charset="0"/>
              </a:rPr>
            </a:br>
            <a:endParaRPr lang="nl-NL" sz="5400" dirty="0"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CB6E1BE-2B88-446B-8020-FC6A3DDA2DE7}"/>
              </a:ext>
            </a:extLst>
          </p:cNvPr>
          <p:cNvSpPr txBox="1"/>
          <p:nvPr/>
        </p:nvSpPr>
        <p:spPr>
          <a:xfrm>
            <a:off x="5229993" y="5848599"/>
            <a:ext cx="5267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800" dirty="0">
                <a:solidFill>
                  <a:srgbClr val="FF0000"/>
                </a:solidFill>
                <a:latin typeface="Modern Love" panose="04090805081005020601" pitchFamily="82" charset="0"/>
              </a:rPr>
              <a:t>(en verzorgen)</a:t>
            </a:r>
          </a:p>
        </p:txBody>
      </p:sp>
    </p:spTree>
    <p:extLst>
      <p:ext uri="{BB962C8B-B14F-4D97-AF65-F5344CB8AC3E}">
        <p14:creationId xmlns:p14="http://schemas.microsoft.com/office/powerpoint/2010/main" val="789599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27BE4B2-D071-4586-ADF6-A1DFB938B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3F64C52-A737-4081-BDB6-2A1D44A78F1A}"/>
              </a:ext>
            </a:extLst>
          </p:cNvPr>
          <p:cNvSpPr txBox="1"/>
          <p:nvPr/>
        </p:nvSpPr>
        <p:spPr>
          <a:xfrm>
            <a:off x="2066925" y="4219575"/>
            <a:ext cx="4305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chemeClr val="bg1">
                    <a:lumMod val="95000"/>
                  </a:schemeClr>
                </a:solidFill>
                <a:latin typeface="Copperplate Gothic Light" panose="020E0507020206020404" pitchFamily="34" charset="0"/>
              </a:rPr>
              <a:t>Gevangenen</a:t>
            </a:r>
          </a:p>
          <a:p>
            <a:endParaRPr lang="nl-NL" sz="4800" dirty="0">
              <a:latin typeface="Copperplate Gothic Light" panose="020E0507020206020404" pitchFamily="34" charset="0"/>
            </a:endParaRPr>
          </a:p>
          <a:p>
            <a:r>
              <a:rPr lang="nl-NL" sz="4800" dirty="0">
                <a:solidFill>
                  <a:schemeClr val="bg1">
                    <a:lumMod val="95000"/>
                  </a:schemeClr>
                </a:solidFill>
                <a:latin typeface="Copperplate Gothic Light" panose="020E0507020206020404" pitchFamily="34" charset="0"/>
              </a:rPr>
              <a:t>bezoeken</a:t>
            </a:r>
          </a:p>
        </p:txBody>
      </p:sp>
    </p:spTree>
    <p:extLst>
      <p:ext uri="{BB962C8B-B14F-4D97-AF65-F5344CB8AC3E}">
        <p14:creationId xmlns:p14="http://schemas.microsoft.com/office/powerpoint/2010/main" val="4292726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7E3A87A-6B85-4C9C-A8BB-92DEFB842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30AB519-33AA-443E-B5FD-686046383D08}"/>
              </a:ext>
            </a:extLst>
          </p:cNvPr>
          <p:cNvSpPr txBox="1"/>
          <p:nvPr/>
        </p:nvSpPr>
        <p:spPr>
          <a:xfrm>
            <a:off x="2276475" y="5676900"/>
            <a:ext cx="781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>
                <a:solidFill>
                  <a:schemeClr val="tx2">
                    <a:lumMod val="50000"/>
                  </a:schemeClr>
                </a:solidFill>
                <a:latin typeface="Segoe Script" panose="030B0504020000000003" pitchFamily="66" charset="0"/>
              </a:rPr>
              <a:t>Doden begraven</a:t>
            </a:r>
          </a:p>
        </p:txBody>
      </p:sp>
    </p:spTree>
    <p:extLst>
      <p:ext uri="{BB962C8B-B14F-4D97-AF65-F5344CB8AC3E}">
        <p14:creationId xmlns:p14="http://schemas.microsoft.com/office/powerpoint/2010/main" val="2099559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DC04471-27CF-4896-A383-030E3BE6B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0"/>
            <a:ext cx="2880002" cy="216000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FD954C4-D59C-4430-AF73-FBCD8DCE5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80000" cy="216000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7D86281-8553-4EAE-B6AE-200FAE654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1" y="2359712"/>
            <a:ext cx="2880001" cy="216000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AB9A888-135D-4521-92F4-332C62C1B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31" y="2359714"/>
            <a:ext cx="2880001" cy="216000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877B416-6553-432D-A06D-62EC930C7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4" y="4709901"/>
            <a:ext cx="2879999" cy="2160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FB598E0-2E92-4828-8AAA-B0840F3DD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00378"/>
            <a:ext cx="2880000" cy="2160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73C62AA-8921-4748-88C1-B2C7EB04E4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000" y="4698000"/>
            <a:ext cx="2880000" cy="2160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9953DEC-DBED-4A4C-B38A-069C5C02E518}"/>
              </a:ext>
            </a:extLst>
          </p:cNvPr>
          <p:cNvSpPr txBox="1"/>
          <p:nvPr/>
        </p:nvSpPr>
        <p:spPr>
          <a:xfrm>
            <a:off x="4057650" y="749573"/>
            <a:ext cx="122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1">
                    <a:lumMod val="75000"/>
                  </a:schemeClr>
                </a:solidFill>
                <a:latin typeface="Broadway" panose="04040905080002020502" pitchFamily="82" charset="0"/>
              </a:rPr>
              <a:t>de</a:t>
            </a:r>
            <a:endParaRPr lang="nl-NL" dirty="0">
              <a:solidFill>
                <a:schemeClr val="accent1">
                  <a:lumMod val="75000"/>
                </a:schemeClr>
              </a:solidFill>
              <a:latin typeface="Broadway" panose="04040905080002020502" pitchFamily="82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8DC2815-81D7-4F9E-8627-368E3010467A}"/>
              </a:ext>
            </a:extLst>
          </p:cNvPr>
          <p:cNvSpPr txBox="1"/>
          <p:nvPr/>
        </p:nvSpPr>
        <p:spPr>
          <a:xfrm>
            <a:off x="9889575" y="74724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1">
                    <a:lumMod val="75000"/>
                  </a:schemeClr>
                </a:solidFill>
                <a:latin typeface="Broadway" panose="04040905080002020502" pitchFamily="82" charset="0"/>
              </a:rPr>
              <a:t>zeven</a:t>
            </a:r>
            <a:endParaRPr lang="nl-NL" dirty="0">
              <a:solidFill>
                <a:schemeClr val="accent1">
                  <a:lumMod val="75000"/>
                </a:schemeClr>
              </a:solidFill>
              <a:latin typeface="Broadway" panose="04040905080002020502" pitchFamily="82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C397837-6ABA-42D3-BE83-F9F5C21832AF}"/>
              </a:ext>
            </a:extLst>
          </p:cNvPr>
          <p:cNvSpPr txBox="1"/>
          <p:nvPr/>
        </p:nvSpPr>
        <p:spPr>
          <a:xfrm>
            <a:off x="347660" y="3102189"/>
            <a:ext cx="218467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1">
                    <a:lumMod val="75000"/>
                  </a:schemeClr>
                </a:solidFill>
                <a:latin typeface="Broadway" panose="04040905080002020502" pitchFamily="82" charset="0"/>
              </a:rPr>
              <a:t>werken</a:t>
            </a:r>
            <a:endParaRPr lang="nl-NL" dirty="0">
              <a:solidFill>
                <a:schemeClr val="accent1">
                  <a:lumMod val="75000"/>
                </a:schemeClr>
              </a:solidFill>
              <a:latin typeface="Broadway" panose="04040905080002020502" pitchFamily="82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70B3C3B-3B33-4359-99DE-846D41707EAA}"/>
              </a:ext>
            </a:extLst>
          </p:cNvPr>
          <p:cNvSpPr txBox="1"/>
          <p:nvPr/>
        </p:nvSpPr>
        <p:spPr>
          <a:xfrm>
            <a:off x="6983550" y="3102188"/>
            <a:ext cx="1779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accent1">
                    <a:lumMod val="75000"/>
                  </a:schemeClr>
                </a:solidFill>
                <a:latin typeface="Broadway" panose="04040905080002020502" pitchFamily="82" charset="0"/>
              </a:rPr>
              <a:t>van</a:t>
            </a:r>
            <a:endParaRPr lang="nl-NL" dirty="0">
              <a:solidFill>
                <a:schemeClr val="accent1">
                  <a:lumMod val="75000"/>
                </a:schemeClr>
              </a:solidFill>
              <a:latin typeface="Broadway" panose="04040905080002020502" pitchFamily="82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CD5CA4E-DBB7-41F4-9962-C0746E2FB9CD}"/>
              </a:ext>
            </a:extLst>
          </p:cNvPr>
          <p:cNvSpPr txBox="1"/>
          <p:nvPr/>
        </p:nvSpPr>
        <p:spPr>
          <a:xfrm>
            <a:off x="3654398" y="5005071"/>
            <a:ext cx="172435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accent1">
                    <a:lumMod val="75000"/>
                  </a:schemeClr>
                </a:solidFill>
                <a:latin typeface="Broadway" panose="04040905080002020502" pitchFamily="82" charset="0"/>
              </a:rPr>
              <a:t>barmhartigheid</a:t>
            </a:r>
            <a:endParaRPr lang="nl-NL" sz="1600" dirty="0">
              <a:solidFill>
                <a:schemeClr val="accent1">
                  <a:lumMod val="75000"/>
                </a:schemeClr>
              </a:solidFill>
              <a:latin typeface="Broadway" panose="040409050800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48884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59</Words>
  <Application>Microsoft Office PowerPoint</Application>
  <PresentationFormat>Breedbeeld</PresentationFormat>
  <Paragraphs>32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20" baseType="lpstr">
      <vt:lpstr>Arial</vt:lpstr>
      <vt:lpstr>Bahnschrift SemiBold Condensed</vt:lpstr>
      <vt:lpstr>Broadway</vt:lpstr>
      <vt:lpstr>Calibri</vt:lpstr>
      <vt:lpstr>Calibri Light</vt:lpstr>
      <vt:lpstr>Copperplate Gothic Light</vt:lpstr>
      <vt:lpstr>Ink Free</vt:lpstr>
      <vt:lpstr>Modern Love</vt:lpstr>
      <vt:lpstr>Segoe Script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Anje De Heer</dc:creator>
  <cp:lastModifiedBy>Anje De Heer</cp:lastModifiedBy>
  <cp:revision>12</cp:revision>
  <dcterms:created xsi:type="dcterms:W3CDTF">2020-06-19T12:53:09Z</dcterms:created>
  <dcterms:modified xsi:type="dcterms:W3CDTF">2020-06-19T14:24:19Z</dcterms:modified>
</cp:coreProperties>
</file>