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46"/>
    <a:srgbClr val="FBE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A1AE0-93FC-4C13-B4E0-2DEEAD7510B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E8F764C-8D22-491D-8340-877D5400F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F5DE48E-6144-4CA1-A56A-BB7A10D65ECA}"/>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5" name="Tijdelijke aanduiding voor voettekst 4">
            <a:extLst>
              <a:ext uri="{FF2B5EF4-FFF2-40B4-BE49-F238E27FC236}">
                <a16:creationId xmlns:a16="http://schemas.microsoft.com/office/drawing/2014/main" id="{87E4C23A-550F-48A1-B394-F9E6C59BED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BFB6D5B-412E-421C-8AB2-719427479557}"/>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293518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60EF6-568A-4CAC-B617-F034D6C6A01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F33FA07-5D9E-4028-8EF0-770BFE3EE04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7A0257-E5FC-4A12-A76B-2248B65D62AA}"/>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5" name="Tijdelijke aanduiding voor voettekst 4">
            <a:extLst>
              <a:ext uri="{FF2B5EF4-FFF2-40B4-BE49-F238E27FC236}">
                <a16:creationId xmlns:a16="http://schemas.microsoft.com/office/drawing/2014/main" id="{43A3AC4A-6D0D-45BB-BE7D-9538618516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3183E8-AF57-4EA5-9BF3-806214E8C579}"/>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122824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5A2B50C-B52B-418E-95BE-67ADE43A228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4089D7D-8196-4555-94FB-0F44EC469E9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3155182-020F-4EF5-9AD7-14CFF46AE066}"/>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5" name="Tijdelijke aanduiding voor voettekst 4">
            <a:extLst>
              <a:ext uri="{FF2B5EF4-FFF2-40B4-BE49-F238E27FC236}">
                <a16:creationId xmlns:a16="http://schemas.microsoft.com/office/drawing/2014/main" id="{D913DFEA-02A8-4FF2-84D2-9C7D98AD85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A0948A-D0FD-4E12-95EC-94D37AF6BA3A}"/>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207647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20AC0-647A-44DF-B24D-3816D9B82C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5CB4F8A-4B44-43FF-A545-84022B6A545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3223F8D-4D04-4116-8E87-96DACF7F1F48}"/>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5" name="Tijdelijke aanduiding voor voettekst 4">
            <a:extLst>
              <a:ext uri="{FF2B5EF4-FFF2-40B4-BE49-F238E27FC236}">
                <a16:creationId xmlns:a16="http://schemas.microsoft.com/office/drawing/2014/main" id="{CE1166C9-A200-44EF-8750-22C9047439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35C70-664D-45C9-B203-3F86E581B3DD}"/>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28058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73EDF-AB49-4A1F-98DE-A066D0D26B2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F649168-D471-4958-95DE-F08F1B4002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E1E5F6-376B-43D6-B2C0-71F99522899B}"/>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5" name="Tijdelijke aanduiding voor voettekst 4">
            <a:extLst>
              <a:ext uri="{FF2B5EF4-FFF2-40B4-BE49-F238E27FC236}">
                <a16:creationId xmlns:a16="http://schemas.microsoft.com/office/drawing/2014/main" id="{5D99BE41-2F6B-42D2-9C04-3D7397E82C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56D855-8C03-457D-A5DD-842883724EA9}"/>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354004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2524A-A85B-4200-BD4C-52971CFC3B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DC3E35-375B-4B9C-909B-18B0BB880AF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98FB7C5-568E-45DB-85A2-A45E1EC881F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F78C721-B1F5-453F-8733-A0D7B2809FD3}"/>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6" name="Tijdelijke aanduiding voor voettekst 5">
            <a:extLst>
              <a:ext uri="{FF2B5EF4-FFF2-40B4-BE49-F238E27FC236}">
                <a16:creationId xmlns:a16="http://schemas.microsoft.com/office/drawing/2014/main" id="{EEAE4A83-1AF8-45F7-B521-1267E552A6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4A05DB-E05E-49A5-977B-7F3E2F3386AF}"/>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223384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D5668-365C-44C4-907F-28D133D354C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F4F4212-1536-45B9-8753-59A392D7F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65BF9A8-3526-46F4-88F5-D3BA07379A0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7B3736-89F2-4940-83F8-04C9BE767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94F06CB-E63A-4B14-A741-83061444F0C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7445AFC-BA92-4DAE-8FA9-824EFC4CA9CC}"/>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8" name="Tijdelijke aanduiding voor voettekst 7">
            <a:extLst>
              <a:ext uri="{FF2B5EF4-FFF2-40B4-BE49-F238E27FC236}">
                <a16:creationId xmlns:a16="http://schemas.microsoft.com/office/drawing/2014/main" id="{A7EEF087-B351-4D48-9272-F958FC542DF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E5C54B0-CF26-4422-974F-C14DC2137EAE}"/>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77981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C7B6B1-9B32-4A13-AC48-417FBD235B1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B4F514B-A762-46D6-92E5-79988DFA3E99}"/>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4" name="Tijdelijke aanduiding voor voettekst 3">
            <a:extLst>
              <a:ext uri="{FF2B5EF4-FFF2-40B4-BE49-F238E27FC236}">
                <a16:creationId xmlns:a16="http://schemas.microsoft.com/office/drawing/2014/main" id="{4B02553F-1D2B-4548-9583-F9E53F5B37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FB60CA7-71EA-4688-8435-A4556A5D3EA6}"/>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428338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465206E-4464-4BA2-BE31-71CEDE492619}"/>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3" name="Tijdelijke aanduiding voor voettekst 2">
            <a:extLst>
              <a:ext uri="{FF2B5EF4-FFF2-40B4-BE49-F238E27FC236}">
                <a16:creationId xmlns:a16="http://schemas.microsoft.com/office/drawing/2014/main" id="{E57180BF-78FC-4CC6-8676-6692A16B2B3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61FD94B-559E-4251-8238-B63B45E68E47}"/>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472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6D4D5-8440-4C52-B323-A4A1E93A430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CE2B77D-56CF-427F-80D3-F72891340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D49E9F3-17A5-42CB-8EF2-FD133B9B0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22B827F-17D7-43BB-A1F2-F392FFEF283B}"/>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6" name="Tijdelijke aanduiding voor voettekst 5">
            <a:extLst>
              <a:ext uri="{FF2B5EF4-FFF2-40B4-BE49-F238E27FC236}">
                <a16:creationId xmlns:a16="http://schemas.microsoft.com/office/drawing/2014/main" id="{EC20451F-1E4C-4345-9898-4F8DE684BAE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F8C171-6D73-4ECE-8C83-F1C2CE5D9316}"/>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184707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38DC2-4295-4D2B-906B-75D85D5DEB4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8CC5719-8A7A-420B-8930-0447C7AA0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27CC228-2295-42AD-8DE3-7E9E9E44A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0F60A9B-5851-4340-8EB8-AC0B24724563}"/>
              </a:ext>
            </a:extLst>
          </p:cNvPr>
          <p:cNvSpPr>
            <a:spLocks noGrp="1"/>
          </p:cNvSpPr>
          <p:nvPr>
            <p:ph type="dt" sz="half" idx="10"/>
          </p:nvPr>
        </p:nvSpPr>
        <p:spPr/>
        <p:txBody>
          <a:bodyPr/>
          <a:lstStyle/>
          <a:p>
            <a:fld id="{D962ECE5-F217-438B-8BEB-675E25860718}" type="datetimeFigureOut">
              <a:rPr lang="nl-NL" smtClean="0"/>
              <a:t>5-4-2020</a:t>
            </a:fld>
            <a:endParaRPr lang="nl-NL"/>
          </a:p>
        </p:txBody>
      </p:sp>
      <p:sp>
        <p:nvSpPr>
          <p:cNvPr id="6" name="Tijdelijke aanduiding voor voettekst 5">
            <a:extLst>
              <a:ext uri="{FF2B5EF4-FFF2-40B4-BE49-F238E27FC236}">
                <a16:creationId xmlns:a16="http://schemas.microsoft.com/office/drawing/2014/main" id="{FE68A33E-9987-435C-A5B4-5A0ED22C66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40C04DA-9666-4A24-9485-2E34294A7349}"/>
              </a:ext>
            </a:extLst>
          </p:cNvPr>
          <p:cNvSpPr>
            <a:spLocks noGrp="1"/>
          </p:cNvSpPr>
          <p:nvPr>
            <p:ph type="sldNum" sz="quarter" idx="12"/>
          </p:nvPr>
        </p:nvSpPr>
        <p:spPr/>
        <p:txBody>
          <a:bodyPr/>
          <a:lstStyle/>
          <a:p>
            <a:fld id="{5BB78C70-67A4-4759-A6D2-66D6F3D3FB06}" type="slidenum">
              <a:rPr lang="nl-NL" smtClean="0"/>
              <a:t>‹nr.›</a:t>
            </a:fld>
            <a:endParaRPr lang="nl-NL"/>
          </a:p>
        </p:txBody>
      </p:sp>
    </p:spTree>
    <p:extLst>
      <p:ext uri="{BB962C8B-B14F-4D97-AF65-F5344CB8AC3E}">
        <p14:creationId xmlns:p14="http://schemas.microsoft.com/office/powerpoint/2010/main" val="57386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8F6EC03-BCEF-4FDB-92D9-E3A5D38643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3743A93-A3DE-4016-A2F2-0CB49676B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B33001-97F2-4AAD-9F7A-5B0766F81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2ECE5-F217-438B-8BEB-675E25860718}" type="datetimeFigureOut">
              <a:rPr lang="nl-NL" smtClean="0"/>
              <a:t>5-4-2020</a:t>
            </a:fld>
            <a:endParaRPr lang="nl-NL"/>
          </a:p>
        </p:txBody>
      </p:sp>
      <p:sp>
        <p:nvSpPr>
          <p:cNvPr id="5" name="Tijdelijke aanduiding voor voettekst 4">
            <a:extLst>
              <a:ext uri="{FF2B5EF4-FFF2-40B4-BE49-F238E27FC236}">
                <a16:creationId xmlns:a16="http://schemas.microsoft.com/office/drawing/2014/main" id="{9F2D0602-BCEA-47FD-A58F-9DE2A8CF76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3B0F6AD-162B-46EE-B140-6A135F6203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78C70-67A4-4759-A6D2-66D6F3D3FB06}" type="slidenum">
              <a:rPr lang="nl-NL" smtClean="0"/>
              <a:t>‹nr.›</a:t>
            </a:fld>
            <a:endParaRPr lang="nl-NL"/>
          </a:p>
        </p:txBody>
      </p:sp>
    </p:spTree>
    <p:extLst>
      <p:ext uri="{BB962C8B-B14F-4D97-AF65-F5344CB8AC3E}">
        <p14:creationId xmlns:p14="http://schemas.microsoft.com/office/powerpoint/2010/main" val="277251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liturgie@gkv.n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946BC-1DE6-47BC-8905-0B5AC929DE78}"/>
              </a:ext>
            </a:extLst>
          </p:cNvPr>
          <p:cNvSpPr>
            <a:spLocks noGrp="1"/>
          </p:cNvSpPr>
          <p:nvPr>
            <p:ph type="ctrTitle"/>
          </p:nvPr>
        </p:nvSpPr>
        <p:spPr>
          <a:xfrm>
            <a:off x="1524000" y="797243"/>
            <a:ext cx="9144000" cy="2387600"/>
          </a:xfrm>
        </p:spPr>
        <p:txBody>
          <a:bodyPr/>
          <a:lstStyle/>
          <a:p>
            <a:r>
              <a:rPr lang="nl-NL" dirty="0">
                <a:solidFill>
                  <a:schemeClr val="accent5">
                    <a:lumMod val="75000"/>
                  </a:schemeClr>
                </a:solidFill>
                <a:latin typeface="Segoe UI Light" panose="020B0502040204020203" pitchFamily="34" charset="0"/>
                <a:cs typeface="Segoe UI Light" panose="020B0502040204020203" pitchFamily="34" charset="0"/>
              </a:rPr>
              <a:t>Van Palmzondag tot Pasen</a:t>
            </a:r>
          </a:p>
        </p:txBody>
      </p:sp>
      <p:sp>
        <p:nvSpPr>
          <p:cNvPr id="3" name="Ondertitel 2">
            <a:extLst>
              <a:ext uri="{FF2B5EF4-FFF2-40B4-BE49-F238E27FC236}">
                <a16:creationId xmlns:a16="http://schemas.microsoft.com/office/drawing/2014/main" id="{6CD36398-86DC-4B3E-956F-7F19AFF828CE}"/>
              </a:ext>
            </a:extLst>
          </p:cNvPr>
          <p:cNvSpPr>
            <a:spLocks noGrp="1"/>
          </p:cNvSpPr>
          <p:nvPr>
            <p:ph type="subTitle" idx="1"/>
          </p:nvPr>
        </p:nvSpPr>
        <p:spPr>
          <a:xfrm>
            <a:off x="1524000" y="3520758"/>
            <a:ext cx="9144000" cy="1655762"/>
          </a:xfrm>
        </p:spPr>
        <p:txBody>
          <a:bodyPr>
            <a:normAutofit/>
          </a:bodyPr>
          <a:lstStyle/>
          <a:p>
            <a:r>
              <a:rPr lang="nl-NL" sz="4000" dirty="0">
                <a:solidFill>
                  <a:schemeClr val="accent2">
                    <a:lumMod val="50000"/>
                  </a:schemeClr>
                </a:solidFill>
                <a:latin typeface="Segoe UI Light" panose="020B0502040204020203" pitchFamily="34" charset="0"/>
                <a:cs typeface="Segoe UI Light" panose="020B0502040204020203" pitchFamily="34" charset="0"/>
              </a:rPr>
              <a:t>in</a:t>
            </a:r>
            <a:r>
              <a:rPr lang="nl-NL" sz="4000" dirty="0">
                <a:solidFill>
                  <a:schemeClr val="accent2">
                    <a:lumMod val="50000"/>
                  </a:schemeClr>
                </a:solidFill>
              </a:rPr>
              <a:t> </a:t>
            </a:r>
            <a:r>
              <a:rPr lang="nl-NL" sz="4000" dirty="0">
                <a:solidFill>
                  <a:schemeClr val="accent2">
                    <a:lumMod val="50000"/>
                  </a:schemeClr>
                </a:solidFill>
                <a:latin typeface="Segoe UI Light" panose="020B0502040204020203" pitchFamily="34" charset="0"/>
                <a:cs typeface="Segoe UI Light" panose="020B0502040204020203" pitchFamily="34" charset="0"/>
              </a:rPr>
              <a:t>Playmobil</a:t>
            </a:r>
          </a:p>
        </p:txBody>
      </p:sp>
      <p:pic>
        <p:nvPicPr>
          <p:cNvPr id="4" name="Afbeelding 3">
            <a:extLst>
              <a:ext uri="{FF2B5EF4-FFF2-40B4-BE49-F238E27FC236}">
                <a16:creationId xmlns:a16="http://schemas.microsoft.com/office/drawing/2014/main" id="{DEDA4EE2-3177-4A19-A621-24EEB1030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842"/>
            <a:ext cx="2520000" cy="1890000"/>
          </a:xfrm>
          <a:prstGeom prst="rect">
            <a:avLst/>
          </a:prstGeom>
        </p:spPr>
      </p:pic>
      <p:pic>
        <p:nvPicPr>
          <p:cNvPr id="5" name="Afbeelding 4">
            <a:extLst>
              <a:ext uri="{FF2B5EF4-FFF2-40B4-BE49-F238E27FC236}">
                <a16:creationId xmlns:a16="http://schemas.microsoft.com/office/drawing/2014/main" id="{43D7C73A-4E27-411B-A1B5-4562950AA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1493" y="4944214"/>
            <a:ext cx="2520000" cy="1890640"/>
          </a:xfrm>
          <a:prstGeom prst="rect">
            <a:avLst/>
          </a:prstGeom>
        </p:spPr>
      </p:pic>
      <p:pic>
        <p:nvPicPr>
          <p:cNvPr id="6" name="Afbeelding 5">
            <a:extLst>
              <a:ext uri="{FF2B5EF4-FFF2-40B4-BE49-F238E27FC236}">
                <a16:creationId xmlns:a16="http://schemas.microsoft.com/office/drawing/2014/main" id="{1B03A223-B26E-4588-92AD-A116C370B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000" y="-9842"/>
            <a:ext cx="2520000" cy="1890000"/>
          </a:xfrm>
          <a:prstGeom prst="rect">
            <a:avLst/>
          </a:prstGeom>
        </p:spPr>
      </p:pic>
      <p:pic>
        <p:nvPicPr>
          <p:cNvPr id="7" name="Afbeelding 6">
            <a:extLst>
              <a:ext uri="{FF2B5EF4-FFF2-40B4-BE49-F238E27FC236}">
                <a16:creationId xmlns:a16="http://schemas.microsoft.com/office/drawing/2014/main" id="{BACD7F8A-4099-43DB-9275-DF737AF9F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59164"/>
            <a:ext cx="2520000" cy="1885850"/>
          </a:xfrm>
          <a:prstGeom prst="rect">
            <a:avLst/>
          </a:prstGeom>
        </p:spPr>
      </p:pic>
    </p:spTree>
    <p:extLst>
      <p:ext uri="{BB962C8B-B14F-4D97-AF65-F5344CB8AC3E}">
        <p14:creationId xmlns:p14="http://schemas.microsoft.com/office/powerpoint/2010/main" val="316365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4FD72D9-0658-42E5-AD14-5F8FF25FF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5416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9F01DE9-9AE3-4E85-999E-EE0F92F2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8435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426F124-32AE-4AFF-AF1B-395D21A4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2079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EF97FD0-B1EB-42DB-9A44-E9B612FE0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8541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53112C6-34A8-4031-ABA8-730E87793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405" y="13010"/>
            <a:ext cx="9144000" cy="6842932"/>
          </a:xfrm>
          <a:prstGeom prst="rect">
            <a:avLst/>
          </a:prstGeom>
        </p:spPr>
      </p:pic>
    </p:spTree>
    <p:extLst>
      <p:ext uri="{BB962C8B-B14F-4D97-AF65-F5344CB8AC3E}">
        <p14:creationId xmlns:p14="http://schemas.microsoft.com/office/powerpoint/2010/main" val="282941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0E5B48-65E1-457D-AF87-8FC625EE3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546" y="0"/>
            <a:ext cx="9140907" cy="6858000"/>
          </a:xfrm>
          <a:prstGeom prst="rect">
            <a:avLst/>
          </a:prstGeom>
        </p:spPr>
      </p:pic>
    </p:spTree>
    <p:extLst>
      <p:ext uri="{BB962C8B-B14F-4D97-AF65-F5344CB8AC3E}">
        <p14:creationId xmlns:p14="http://schemas.microsoft.com/office/powerpoint/2010/main" val="122208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10980AA-64DA-4E2C-9D4C-BAD5B4CF3C56}"/>
              </a:ext>
            </a:extLst>
          </p:cNvPr>
          <p:cNvSpPr txBox="1"/>
          <p:nvPr/>
        </p:nvSpPr>
        <p:spPr>
          <a:xfrm>
            <a:off x="1239520" y="797510"/>
            <a:ext cx="10007600" cy="5262979"/>
          </a:xfrm>
          <a:prstGeom prst="rect">
            <a:avLst/>
          </a:prstGeom>
          <a:noFill/>
        </p:spPr>
        <p:txBody>
          <a:bodyPr wrap="square" rtlCol="0">
            <a:spAutoFit/>
          </a:bodyPr>
          <a:lstStyle/>
          <a:p>
            <a:r>
              <a:rPr lang="nl-NL" sz="2400" dirty="0">
                <a:solidFill>
                  <a:schemeClr val="tx2">
                    <a:lumMod val="50000"/>
                  </a:schemeClr>
                </a:solidFill>
              </a:rPr>
              <a:t>Deze afbeeldingen van de gebeurtenissen van Palmzondag tot en met de Paasmorgen zijn gemaakt door Jaap. (Jaap is geen kind meer, maar hij vindt </a:t>
            </a:r>
            <a:r>
              <a:rPr lang="nl-NL" sz="2400">
                <a:solidFill>
                  <a:schemeClr val="tx2">
                    <a:lumMod val="50000"/>
                  </a:schemeClr>
                </a:solidFill>
              </a:rPr>
              <a:t>Playmobil nog </a:t>
            </a:r>
            <a:r>
              <a:rPr lang="nl-NL" sz="2400" dirty="0">
                <a:solidFill>
                  <a:schemeClr val="tx2">
                    <a:lumMod val="50000"/>
                  </a:schemeClr>
                </a:solidFill>
              </a:rPr>
              <a:t>altijd heel erg leuk!).</a:t>
            </a:r>
          </a:p>
          <a:p>
            <a:endParaRPr lang="nl-NL" sz="2400" dirty="0">
              <a:solidFill>
                <a:schemeClr val="tx2">
                  <a:lumMod val="50000"/>
                </a:schemeClr>
              </a:solidFill>
            </a:endParaRPr>
          </a:p>
          <a:p>
            <a:r>
              <a:rPr lang="nl-NL" sz="2400" dirty="0">
                <a:solidFill>
                  <a:schemeClr val="tx2">
                    <a:lumMod val="50000"/>
                  </a:schemeClr>
                </a:solidFill>
              </a:rPr>
              <a:t>Herken je wat hij heeft gebruikt? </a:t>
            </a:r>
          </a:p>
          <a:p>
            <a:endParaRPr lang="nl-NL" sz="2400" dirty="0">
              <a:solidFill>
                <a:schemeClr val="tx2">
                  <a:lumMod val="50000"/>
                </a:schemeClr>
              </a:solidFill>
            </a:endParaRPr>
          </a:p>
          <a:p>
            <a:r>
              <a:rPr lang="nl-NL" sz="2400" dirty="0">
                <a:solidFill>
                  <a:schemeClr val="tx2">
                    <a:lumMod val="50000"/>
                  </a:schemeClr>
                </a:solidFill>
              </a:rPr>
              <a:t>Heb je de muis al ontdekt? </a:t>
            </a:r>
          </a:p>
          <a:p>
            <a:endParaRPr lang="nl-NL" sz="2400" dirty="0">
              <a:solidFill>
                <a:schemeClr val="tx2">
                  <a:lumMod val="50000"/>
                </a:schemeClr>
              </a:solidFill>
            </a:endParaRPr>
          </a:p>
          <a:p>
            <a:r>
              <a:rPr lang="nl-NL" sz="2400" dirty="0">
                <a:solidFill>
                  <a:schemeClr val="tx2">
                    <a:lumMod val="50000"/>
                  </a:schemeClr>
                </a:solidFill>
              </a:rPr>
              <a:t>En waarom ligt er bij dia 4 eigenlijk een vis op tafel bij het brood? [kijk ook even naar de laatste dia].</a:t>
            </a:r>
          </a:p>
          <a:p>
            <a:endParaRPr lang="nl-NL" sz="2400" dirty="0">
              <a:solidFill>
                <a:schemeClr val="tx2">
                  <a:lumMod val="50000"/>
                </a:schemeClr>
              </a:solidFill>
            </a:endParaRPr>
          </a:p>
          <a:p>
            <a:r>
              <a:rPr lang="nl-NL" sz="2400" dirty="0">
                <a:solidFill>
                  <a:schemeClr val="tx2">
                    <a:lumMod val="50000"/>
                  </a:schemeClr>
                </a:solidFill>
              </a:rPr>
              <a:t>Maak je eigen </a:t>
            </a:r>
            <a:r>
              <a:rPr lang="nl-NL" sz="2400" dirty="0" err="1">
                <a:solidFill>
                  <a:schemeClr val="tx2">
                    <a:lumMod val="50000"/>
                  </a:schemeClr>
                </a:solidFill>
              </a:rPr>
              <a:t>playmobil</a:t>
            </a:r>
            <a:r>
              <a:rPr lang="nl-NL" sz="2400" dirty="0">
                <a:solidFill>
                  <a:schemeClr val="tx2">
                    <a:lumMod val="50000"/>
                  </a:schemeClr>
                </a:solidFill>
              </a:rPr>
              <a:t>-voorstelling, op jouw manier! Je mag er een foto van maken en aan ons toesturen. Vinden we leuk! Stuur ‘m dan naar </a:t>
            </a:r>
            <a:r>
              <a:rPr lang="nl-NL" sz="2400" dirty="0">
                <a:hlinkClick r:id="rId2"/>
              </a:rPr>
              <a:t>liturgie@gkv.nl</a:t>
            </a:r>
            <a:r>
              <a:rPr lang="nl-NL" sz="2400" dirty="0"/>
              <a:t>. </a:t>
            </a:r>
          </a:p>
        </p:txBody>
      </p:sp>
    </p:spTree>
    <p:extLst>
      <p:ext uri="{BB962C8B-B14F-4D97-AF65-F5344CB8AC3E}">
        <p14:creationId xmlns:p14="http://schemas.microsoft.com/office/powerpoint/2010/main" val="68349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ED2E19B-4917-41B7-A917-6BF8B8F24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4" name="Tekstvak 3">
            <a:extLst>
              <a:ext uri="{FF2B5EF4-FFF2-40B4-BE49-F238E27FC236}">
                <a16:creationId xmlns:a16="http://schemas.microsoft.com/office/drawing/2014/main" id="{ACBF92D0-36AB-48CF-8D71-22B8B6F4C630}"/>
              </a:ext>
            </a:extLst>
          </p:cNvPr>
          <p:cNvSpPr txBox="1"/>
          <p:nvPr/>
        </p:nvSpPr>
        <p:spPr>
          <a:xfrm>
            <a:off x="396240" y="473452"/>
            <a:ext cx="4480560" cy="6093976"/>
          </a:xfrm>
          <a:prstGeom prst="rect">
            <a:avLst/>
          </a:prstGeom>
          <a:noFill/>
        </p:spPr>
        <p:txBody>
          <a:bodyPr wrap="square" rtlCol="0">
            <a:spAutoFit/>
          </a:bodyPr>
          <a:lstStyle/>
          <a:p>
            <a:r>
              <a:rPr lang="nl-NL" sz="2600" dirty="0">
                <a:solidFill>
                  <a:schemeClr val="tx2">
                    <a:lumMod val="50000"/>
                  </a:schemeClr>
                </a:solidFill>
              </a:rPr>
              <a:t>Dit is een afbeelding van het laatste avondmaal van héél lang geleden. </a:t>
            </a:r>
          </a:p>
          <a:p>
            <a:r>
              <a:rPr lang="nl-NL" sz="2600" dirty="0">
                <a:solidFill>
                  <a:schemeClr val="tx2">
                    <a:lumMod val="50000"/>
                  </a:schemeClr>
                </a:solidFill>
              </a:rPr>
              <a:t>In die tijd beelden ze niet alleen brood af, maar ook vis. Want, zeiden ze, dat Jezus met alleen maar vijf broden en twee vissen al die mensen voldoende eten kon geven, moet wel te maken hebben met het Avondmaal. Ook dan is er altijd voor iedereen voldoende, Jezus’ liefde is altijd groot genoeg!</a:t>
            </a:r>
          </a:p>
          <a:p>
            <a:endParaRPr lang="nl-NL" sz="2600" dirty="0">
              <a:solidFill>
                <a:schemeClr val="tx2">
                  <a:lumMod val="50000"/>
                </a:schemeClr>
              </a:solidFill>
            </a:endParaRPr>
          </a:p>
          <a:p>
            <a:r>
              <a:rPr lang="nl-NL" sz="2600" dirty="0">
                <a:solidFill>
                  <a:schemeClr val="tx2">
                    <a:lumMod val="50000"/>
                  </a:schemeClr>
                </a:solidFill>
              </a:rPr>
              <a:t>Wat denk jij? </a:t>
            </a:r>
          </a:p>
        </p:txBody>
      </p:sp>
    </p:spTree>
    <p:extLst>
      <p:ext uri="{BB962C8B-B14F-4D97-AF65-F5344CB8AC3E}">
        <p14:creationId xmlns:p14="http://schemas.microsoft.com/office/powerpoint/2010/main" val="9520737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195</Words>
  <Application>Microsoft Office PowerPoint</Application>
  <PresentationFormat>Breedbeeld</PresentationFormat>
  <Paragraphs>15</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Segoe UI Light</vt:lpstr>
      <vt:lpstr>Kantoorthema</vt:lpstr>
      <vt:lpstr>Van Palmzondag tot Pasen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 Palmzondag tot Pasen</dc:title>
  <dc:creator>Anje De Heer</dc:creator>
  <cp:lastModifiedBy>Anje De Heer</cp:lastModifiedBy>
  <cp:revision>6</cp:revision>
  <dcterms:created xsi:type="dcterms:W3CDTF">2020-04-03T12:40:03Z</dcterms:created>
  <dcterms:modified xsi:type="dcterms:W3CDTF">2020-04-05T08:13:45Z</dcterms:modified>
</cp:coreProperties>
</file>