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6" r:id="rId3"/>
    <p:sldId id="267" r:id="rId4"/>
    <p:sldId id="268" r:id="rId5"/>
    <p:sldId id="269" r:id="rId6"/>
    <p:sldId id="273" r:id="rId7"/>
    <p:sldId id="264" r:id="rId8"/>
    <p:sldId id="265" r:id="rId9"/>
    <p:sldId id="274" r:id="rId10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FFCC99"/>
    <a:srgbClr val="FFC78F"/>
    <a:srgbClr val="C86F0E"/>
    <a:srgbClr val="FFF5EB"/>
    <a:srgbClr val="E2BF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3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B35A0D2-8859-4974-9545-87018C18F0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D60C0FAD-79A7-474A-B5E2-5E026F0516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8017895-D14E-4E92-8689-A9B48426ED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13B59-DB06-4DCD-A89D-169C2AFB3283}" type="datetimeFigureOut">
              <a:rPr lang="nl-NL" smtClean="0"/>
              <a:t>4-4-2020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25E66F5-0F0A-41F9-960E-4ACA175AD7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7761245-A807-4ABF-A935-2472E15F0F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03399-72BF-4A07-A4E0-B37C2A20AFA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698493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9907129-9A36-4C22-80AC-E26258AF76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57FC7C29-29F9-440F-9BC3-340BDAFBEB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3860181-2AAE-4B7A-B2FA-A49F2E80CA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13B59-DB06-4DCD-A89D-169C2AFB3283}" type="datetimeFigureOut">
              <a:rPr lang="nl-NL" smtClean="0"/>
              <a:t>4-4-2020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F42112F-3737-4EDA-8B0E-A90D396B6D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5768736-E3A8-40F9-87A3-6874D151E8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03399-72BF-4A07-A4E0-B37C2A20AFA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479492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7B894989-66CC-4C4E-AAC5-4D9894E4F7F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0BA22FB8-1309-42DA-AF36-005E1AEA8F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559B49A-356B-40C4-9B0A-F69828B596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13B59-DB06-4DCD-A89D-169C2AFB3283}" type="datetimeFigureOut">
              <a:rPr lang="nl-NL" smtClean="0"/>
              <a:t>4-4-2020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7A731CB-C1BD-45BE-A6C3-8776102D69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55257E6-AB61-4D69-867A-1C37A3A907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03399-72BF-4A07-A4E0-B37C2A20AFA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76187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DC43445-2F34-46A3-85FF-6F30896A2C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4AE0F3B-21A1-4CD5-BB1F-F901B916C9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8707D96-C016-4363-BEB8-B323FB6C40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13B59-DB06-4DCD-A89D-169C2AFB3283}" type="datetimeFigureOut">
              <a:rPr lang="nl-NL" smtClean="0"/>
              <a:t>4-4-2020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D7A5B4E-C839-4998-A79F-1932E2996D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CCE559A-9071-4DD9-A0B3-CB5E80C34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03399-72BF-4A07-A4E0-B37C2A20AFA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590264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D071532-4073-4815-B973-18F9E3DA81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9FAA10F-A103-4DBF-B37B-7337C1A7EF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1B11929-C457-4BDF-9EFC-11C624354A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13B59-DB06-4DCD-A89D-169C2AFB3283}" type="datetimeFigureOut">
              <a:rPr lang="nl-NL" smtClean="0"/>
              <a:t>4-4-2020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5D6CDA4-8C4E-485F-AFA3-9483172AF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F6F4399-5BE7-466A-A3C3-11A4DA0194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03399-72BF-4A07-A4E0-B37C2A20AFA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322406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93280B5-1DE1-49AE-8312-0733F45D58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BDC7DD2-9D53-4DD3-A4E9-7749428E13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F18867B0-C3BB-48A6-9EA7-A724A34827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FDDC0BB2-548E-404E-86C1-D8F502F7D3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13B59-DB06-4DCD-A89D-169C2AFB3283}" type="datetimeFigureOut">
              <a:rPr lang="nl-NL" smtClean="0"/>
              <a:t>4-4-2020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C8ABBE2E-FA68-4E60-A700-F390C58535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6E3ECC3D-D6DA-4FA0-8F25-0528F3822B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03399-72BF-4A07-A4E0-B37C2A20AFA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069005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A9576EB-55AF-4D88-A3BF-012B8C2A39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9D056FB-833F-4F17-B278-F4F4FFB1AC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7B9DC3FC-B43D-4B01-B783-F7F80552B9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4A67B9D2-8CC1-4125-897C-E8DF86B3D5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9C55CD29-B5F8-4E26-A14C-ED04B7178C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32A04ABE-A88F-4612-A0B4-F2241BB97A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13B59-DB06-4DCD-A89D-169C2AFB3283}" type="datetimeFigureOut">
              <a:rPr lang="nl-NL" smtClean="0"/>
              <a:t>4-4-2020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C68BA0C3-4D4A-48FC-860B-C70D659220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D1E4FEEB-7958-477E-9292-28653F57D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03399-72BF-4A07-A4E0-B37C2A20AFA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157766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458561D-4779-4CF9-AA49-79F19A6E8E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BAECF18A-843A-46C1-975D-DE25D5B92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13B59-DB06-4DCD-A89D-169C2AFB3283}" type="datetimeFigureOut">
              <a:rPr lang="nl-NL" smtClean="0"/>
              <a:t>4-4-2020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5ECE08E2-F2AF-40F9-AAE0-2F2E7AE18F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532DFA3D-3D74-4C82-B4D9-550078EA6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03399-72BF-4A07-A4E0-B37C2A20AFA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952930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BEE3806D-51EB-4F0E-B954-C27DF7F5C2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13B59-DB06-4DCD-A89D-169C2AFB3283}" type="datetimeFigureOut">
              <a:rPr lang="nl-NL" smtClean="0"/>
              <a:t>4-4-2020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0AE96B15-E161-4703-9FDA-906F342B66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6876DD4D-0C3D-4EB4-AC7D-C31092F9A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03399-72BF-4A07-A4E0-B37C2A20AFA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732639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6B34488-425C-4AB5-A7F8-68EF73965C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1E02887-4471-458D-908C-3C76CC572C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C9DDCF17-5DBF-47D5-842C-59C76B293C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85C58598-81DD-43CB-BDD1-507A53A23A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13B59-DB06-4DCD-A89D-169C2AFB3283}" type="datetimeFigureOut">
              <a:rPr lang="nl-NL" smtClean="0"/>
              <a:t>4-4-2020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69959C1-83B8-4832-975E-DB4B64E542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57236B97-C55E-4B07-9139-61A8E74C54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03399-72BF-4A07-A4E0-B37C2A20AFA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393941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DA28AAB-3225-41F7-89E0-D5B4C608CF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364ECEC0-219D-4C1E-96B1-E974728B00E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873EA0BA-403D-4161-B174-ECC638209D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BA116F13-EC99-420C-A636-2B9E7DC273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13B59-DB06-4DCD-A89D-169C2AFB3283}" type="datetimeFigureOut">
              <a:rPr lang="nl-NL" smtClean="0"/>
              <a:t>4-4-2020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5455E103-F301-4CC7-A55E-036DCD7CD6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48E28B6E-FF2E-4E08-B566-AA5E68A8D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03399-72BF-4A07-A4E0-B37C2A20AFA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322456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88EF87F1-B1D2-4005-888E-9B379723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81D1EF6-9EC0-4055-A135-D543BE6C02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0002839-213F-4EB3-9BB0-BCD6A17948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713B59-DB06-4DCD-A89D-169C2AFB3283}" type="datetimeFigureOut">
              <a:rPr lang="nl-NL" smtClean="0"/>
              <a:t>4-4-2020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5DBC66C-F07B-4FD6-BD19-19630F9AFD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D769E57-9741-4D3D-8D8C-D1B037D9BC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803399-72BF-4A07-A4E0-B37C2A20AFA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15074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steunpuntliturgie.gkv.nl/in-mijn-naam/#uitleg" TargetMode="Externa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3CD58F2-5B37-4846-A0FD-DCDD45D456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1533"/>
            <a:ext cx="9144000" cy="2387600"/>
          </a:xfrm>
        </p:spPr>
        <p:txBody>
          <a:bodyPr/>
          <a:lstStyle/>
          <a:p>
            <a:r>
              <a:rPr lang="nl-NL" dirty="0">
                <a:solidFill>
                  <a:srgbClr val="FFCC99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een teken van 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462793CA-C615-47AA-B905-4AF2560EF6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756731"/>
            <a:ext cx="9144000" cy="1655762"/>
          </a:xfrm>
        </p:spPr>
        <p:txBody>
          <a:bodyPr>
            <a:normAutofit/>
          </a:bodyPr>
          <a:lstStyle/>
          <a:p>
            <a:r>
              <a:rPr lang="nl-NL" sz="3200" dirty="0">
                <a:solidFill>
                  <a:schemeClr val="accent1">
                    <a:lumMod val="50000"/>
                  </a:schemeClr>
                </a:solidFill>
              </a:rPr>
              <a:t>Stille Week en Pasen in bloemschikkingen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D24F5796-D7BE-4D71-B7AE-086324F7A7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10080" cy="2546773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750E490A-21FC-420E-BAFB-08401601AE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963572" y="4629572"/>
            <a:ext cx="2546775" cy="1910081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2DB56F5D-F1F0-4D41-9062-C69FC0E3B263}"/>
              </a:ext>
            </a:extLst>
          </p:cNvPr>
          <p:cNvSpPr txBox="1"/>
          <p:nvPr/>
        </p:nvSpPr>
        <p:spPr>
          <a:xfrm>
            <a:off x="3627120" y="2805752"/>
            <a:ext cx="493776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7200" dirty="0">
                <a:solidFill>
                  <a:srgbClr val="FF66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le</a:t>
            </a:r>
            <a:r>
              <a:rPr lang="nl-NL" sz="7500" dirty="0">
                <a:solidFill>
                  <a:srgbClr val="FF66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v</a:t>
            </a:r>
            <a:r>
              <a:rPr lang="nl-NL" sz="7200" dirty="0">
                <a:solidFill>
                  <a:srgbClr val="FF66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en</a:t>
            </a:r>
            <a:endParaRPr lang="nl-NL" dirty="0">
              <a:solidFill>
                <a:srgbClr val="FF660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35822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5F8A0B47-4E33-4320-8BA6-C77A418C66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5143500" cy="685800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213D311F-4B0C-4350-87F7-562919E09EF1}"/>
              </a:ext>
            </a:extLst>
          </p:cNvPr>
          <p:cNvSpPr txBox="1"/>
          <p:nvPr/>
        </p:nvSpPr>
        <p:spPr>
          <a:xfrm>
            <a:off x="762000" y="863600"/>
            <a:ext cx="31191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dirty="0">
                <a:solidFill>
                  <a:schemeClr val="accent2">
                    <a:lumMod val="60000"/>
                    <a:lumOff val="4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Maandag</a:t>
            </a:r>
            <a:r>
              <a:rPr lang="nl-N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234375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3D885497-C628-4E65-95FC-B9ABF143F0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0775" y="0"/>
            <a:ext cx="5143500" cy="685800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2C04DFC7-2992-4FF5-9710-7B976B34A10E}"/>
              </a:ext>
            </a:extLst>
          </p:cNvPr>
          <p:cNvSpPr txBox="1"/>
          <p:nvPr/>
        </p:nvSpPr>
        <p:spPr>
          <a:xfrm>
            <a:off x="762000" y="863600"/>
            <a:ext cx="31191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dirty="0">
                <a:solidFill>
                  <a:schemeClr val="accent2">
                    <a:lumMod val="60000"/>
                    <a:lumOff val="4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Dinsdag</a:t>
            </a:r>
            <a:endParaRPr lang="nl-NL" dirty="0">
              <a:solidFill>
                <a:schemeClr val="accent2">
                  <a:lumMod val="60000"/>
                  <a:lumOff val="40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77761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952FEBC1-216F-4229-9678-22E82BF78B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9825" y="0"/>
            <a:ext cx="5143500" cy="685800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F95F39BE-4B04-4508-847D-1529B470A0F1}"/>
              </a:ext>
            </a:extLst>
          </p:cNvPr>
          <p:cNvSpPr txBox="1"/>
          <p:nvPr/>
        </p:nvSpPr>
        <p:spPr>
          <a:xfrm>
            <a:off x="762000" y="863600"/>
            <a:ext cx="31191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dirty="0">
                <a:solidFill>
                  <a:schemeClr val="accent2">
                    <a:lumMod val="60000"/>
                    <a:lumOff val="4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Woensdag</a:t>
            </a:r>
            <a:endParaRPr lang="nl-NL" dirty="0">
              <a:solidFill>
                <a:schemeClr val="accent2">
                  <a:lumMod val="60000"/>
                  <a:lumOff val="40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53778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89A72ED7-6C64-4B90-B3C8-8079A45FD3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0"/>
            <a:ext cx="5143500" cy="685800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5DD97217-F278-45D5-8D51-37B43ACE232B}"/>
              </a:ext>
            </a:extLst>
          </p:cNvPr>
          <p:cNvSpPr txBox="1"/>
          <p:nvPr/>
        </p:nvSpPr>
        <p:spPr>
          <a:xfrm>
            <a:off x="762000" y="863600"/>
            <a:ext cx="401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dirty="0">
                <a:solidFill>
                  <a:schemeClr val="accent2">
                    <a:lumMod val="60000"/>
                    <a:lumOff val="4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Witte Donderdag</a:t>
            </a:r>
            <a:endParaRPr lang="nl-NL" sz="2400" dirty="0">
              <a:solidFill>
                <a:schemeClr val="accent2">
                  <a:lumMod val="60000"/>
                  <a:lumOff val="40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01776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4F9E9046-D968-448B-A77E-F6FEC455F7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250" y="0"/>
            <a:ext cx="5143500" cy="6858000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11A0E4C0-D360-4966-B609-D1F0AA32C461}"/>
              </a:ext>
            </a:extLst>
          </p:cNvPr>
          <p:cNvSpPr txBox="1"/>
          <p:nvPr/>
        </p:nvSpPr>
        <p:spPr>
          <a:xfrm>
            <a:off x="857250" y="843280"/>
            <a:ext cx="31191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dirty="0">
                <a:solidFill>
                  <a:schemeClr val="accent2">
                    <a:lumMod val="60000"/>
                    <a:lumOff val="4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Goede Vrijdag</a:t>
            </a:r>
            <a:endParaRPr lang="nl-NL" sz="2400" dirty="0">
              <a:solidFill>
                <a:schemeClr val="accent2">
                  <a:lumMod val="60000"/>
                  <a:lumOff val="40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042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FF94A3FC-4A0C-4159-BF08-002EC218B9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34000" y="857250"/>
            <a:ext cx="6858000" cy="514350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D20C4FD8-A8E7-47D7-811C-1D87FF4BEDB1}"/>
              </a:ext>
            </a:extLst>
          </p:cNvPr>
          <p:cNvSpPr txBox="1"/>
          <p:nvPr/>
        </p:nvSpPr>
        <p:spPr>
          <a:xfrm>
            <a:off x="762000" y="863600"/>
            <a:ext cx="31191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dirty="0">
                <a:solidFill>
                  <a:schemeClr val="accent2">
                    <a:lumMod val="60000"/>
                    <a:lumOff val="4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Stille Zaterdag</a:t>
            </a:r>
            <a:endParaRPr lang="nl-NL" sz="2400" dirty="0">
              <a:solidFill>
                <a:schemeClr val="accent2">
                  <a:lumMod val="60000"/>
                  <a:lumOff val="40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11207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A9BD5B5E-6B7F-45D0-A09D-7801E6F349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43525" y="857250"/>
            <a:ext cx="6858000" cy="514350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9F232C72-07D7-44FE-B0FC-83CB538D8DA0}"/>
              </a:ext>
            </a:extLst>
          </p:cNvPr>
          <p:cNvSpPr txBox="1"/>
          <p:nvPr/>
        </p:nvSpPr>
        <p:spPr>
          <a:xfrm>
            <a:off x="762000" y="863600"/>
            <a:ext cx="31191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dirty="0">
                <a:solidFill>
                  <a:schemeClr val="accent2">
                    <a:lumMod val="60000"/>
                    <a:lumOff val="4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Paaszondag</a:t>
            </a:r>
            <a:endParaRPr lang="nl-NL" sz="2400" dirty="0">
              <a:solidFill>
                <a:schemeClr val="accent2">
                  <a:lumMod val="60000"/>
                  <a:lumOff val="40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6D395BE5-19FD-4D10-8BAA-B422F69B5311}"/>
              </a:ext>
            </a:extLst>
          </p:cNvPr>
          <p:cNvSpPr txBox="1"/>
          <p:nvPr/>
        </p:nvSpPr>
        <p:spPr>
          <a:xfrm>
            <a:off x="762000" y="3725148"/>
            <a:ext cx="492315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>
                <a:solidFill>
                  <a:srgbClr val="FF66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Echt waar! </a:t>
            </a:r>
          </a:p>
          <a:p>
            <a:br>
              <a:rPr lang="nl-NL" sz="1400" dirty="0">
                <a:solidFill>
                  <a:srgbClr val="FF66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nl-NL" sz="2800" dirty="0">
                <a:solidFill>
                  <a:srgbClr val="FF66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De Heer </a:t>
            </a:r>
          </a:p>
          <a:p>
            <a:endParaRPr lang="nl-NL" sz="1400" dirty="0">
              <a:solidFill>
                <a:srgbClr val="FF660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r>
              <a:rPr lang="nl-NL" sz="2800" dirty="0">
                <a:solidFill>
                  <a:srgbClr val="FF66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is </a:t>
            </a:r>
          </a:p>
          <a:p>
            <a:r>
              <a:rPr lang="nl-NL" sz="1400" dirty="0">
                <a:solidFill>
                  <a:srgbClr val="FF66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</a:p>
          <a:p>
            <a:r>
              <a:rPr lang="nl-NL" sz="2800" dirty="0">
                <a:solidFill>
                  <a:srgbClr val="FF66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opgestaan!</a:t>
            </a:r>
          </a:p>
        </p:txBody>
      </p:sp>
    </p:spTree>
    <p:extLst>
      <p:ext uri="{BB962C8B-B14F-4D97-AF65-F5344CB8AC3E}">
        <p14:creationId xmlns:p14="http://schemas.microsoft.com/office/powerpoint/2010/main" val="19755291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99AD479C-BA75-4155-8B0D-14B870BB18AD}"/>
              </a:ext>
            </a:extLst>
          </p:cNvPr>
          <p:cNvSpPr txBox="1"/>
          <p:nvPr/>
        </p:nvSpPr>
        <p:spPr>
          <a:xfrm>
            <a:off x="958215" y="3799086"/>
            <a:ext cx="465328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Ontwerp en bloemschikking: Gerda </a:t>
            </a:r>
            <a:r>
              <a:rPr lang="nl-NL" dirty="0" err="1"/>
              <a:t>Scherff</a:t>
            </a:r>
            <a:endParaRPr lang="nl-NL" dirty="0"/>
          </a:p>
          <a:p>
            <a:endParaRPr lang="nl-NL" dirty="0"/>
          </a:p>
          <a:p>
            <a:endParaRPr lang="nl-NL" dirty="0"/>
          </a:p>
          <a:p>
            <a:r>
              <a:rPr lang="nl-NL" dirty="0"/>
              <a:t>Een inhoudelijke beschrijving plus een beschrijving om dit bloemstuk zelf te maken is apart te downloaden. Zie: </a:t>
            </a:r>
            <a:r>
              <a:rPr lang="nl-NL" dirty="0">
                <a:hlinkClick r:id="rId2"/>
              </a:rPr>
              <a:t>https://www.steunpuntliturgie.gkv.nl/in-mijn-naam/#uitleg</a:t>
            </a:r>
            <a:r>
              <a:rPr lang="nl-N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37372335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</TotalTime>
  <Words>68</Words>
  <Application>Microsoft Office PowerPoint</Application>
  <PresentationFormat>Breedbeeld</PresentationFormat>
  <Paragraphs>20</Paragraphs>
  <Slides>9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Segoe UI Light</vt:lpstr>
      <vt:lpstr>Kantoorthema</vt:lpstr>
      <vt:lpstr>een teken van 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Anje De Heer</dc:creator>
  <cp:lastModifiedBy>Anje De Heer</cp:lastModifiedBy>
  <cp:revision>7</cp:revision>
  <dcterms:created xsi:type="dcterms:W3CDTF">2020-04-03T11:50:56Z</dcterms:created>
  <dcterms:modified xsi:type="dcterms:W3CDTF">2020-04-04T09:44:14Z</dcterms:modified>
</cp:coreProperties>
</file>