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0" r:id="rId4"/>
    <p:sldId id="289" r:id="rId5"/>
    <p:sldId id="288" r:id="rId6"/>
    <p:sldId id="287" r:id="rId7"/>
    <p:sldId id="286" r:id="rId8"/>
    <p:sldId id="285" r:id="rId9"/>
    <p:sldId id="284" r:id="rId10"/>
    <p:sldId id="283" r:id="rId11"/>
    <p:sldId id="282" r:id="rId12"/>
    <p:sldId id="281" r:id="rId13"/>
    <p:sldId id="280" r:id="rId14"/>
    <p:sldId id="279" r:id="rId15"/>
    <p:sldId id="278" r:id="rId16"/>
    <p:sldId id="277" r:id="rId17"/>
    <p:sldId id="276" r:id="rId18"/>
    <p:sldId id="275" r:id="rId19"/>
    <p:sldId id="274" r:id="rId20"/>
    <p:sldId id="273" r:id="rId21"/>
    <p:sldId id="272" r:id="rId22"/>
    <p:sldId id="271" r:id="rId23"/>
    <p:sldId id="270" r:id="rId24"/>
    <p:sldId id="269" r:id="rId25"/>
    <p:sldId id="268" r:id="rId26"/>
    <p:sldId id="267" r:id="rId27"/>
    <p:sldId id="266" r:id="rId28"/>
    <p:sldId id="265" r:id="rId29"/>
    <p:sldId id="264" r:id="rId30"/>
    <p:sldId id="263" r:id="rId31"/>
    <p:sldId id="262" r:id="rId32"/>
    <p:sldId id="261" r:id="rId33"/>
    <p:sldId id="260" r:id="rId34"/>
    <p:sldId id="259" r:id="rId35"/>
    <p:sldId id="258" r:id="rId36"/>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87" d="100"/>
          <a:sy n="87" d="100"/>
        </p:scale>
        <p:origin x="144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8492E-5482-44D8-8EDD-366A998D469F}"/>
              </a:ext>
            </a:extLst>
          </p:cNvPr>
          <p:cNvSpPr>
            <a:spLocks noGrp="1"/>
          </p:cNvSpPr>
          <p:nvPr>
            <p:ph type="ctrTitle"/>
          </p:nvPr>
        </p:nvSpPr>
        <p:spPr>
          <a:xfrm>
            <a:off x="1143000" y="1122363"/>
            <a:ext cx="6858000" cy="2387600"/>
          </a:xfrm>
        </p:spPr>
        <p:txBody>
          <a:bodyPr anchor="b">
            <a:normAutofit/>
          </a:bodyPr>
          <a:lstStyle>
            <a:lvl1pPr algn="ctr">
              <a:defRPr sz="4400" b="1">
                <a:solidFill>
                  <a:schemeClr val="bg1"/>
                </a:solidFill>
                <a:effectLst>
                  <a:outerShdw blurRad="38100" dist="38100" dir="2700000" algn="tl">
                    <a:srgbClr val="000000">
                      <a:alpha val="43137"/>
                    </a:srgbClr>
                  </a:outerShdw>
                </a:effectLst>
              </a:defRPr>
            </a:lvl1pPr>
          </a:lstStyle>
          <a:p>
            <a:r>
              <a:rPr lang="en-US"/>
              <a:t>Click to edit Master title style</a:t>
            </a:r>
            <a:endParaRPr lang="nl-NL"/>
          </a:p>
        </p:txBody>
      </p:sp>
      <p:sp>
        <p:nvSpPr>
          <p:cNvPr id="3" name="Subtitle 2">
            <a:extLst>
              <a:ext uri="{FF2B5EF4-FFF2-40B4-BE49-F238E27FC236}">
                <a16:creationId xmlns:a16="http://schemas.microsoft.com/office/drawing/2014/main" id="{9FF07B51-71CC-4242-A965-D33D1C81305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3F14DA5E-BC17-47AF-939E-AFD05F29F080}"/>
              </a:ext>
            </a:extLst>
          </p:cNvPr>
          <p:cNvSpPr>
            <a:spLocks noGrp="1"/>
          </p:cNvSpPr>
          <p:nvPr>
            <p:ph type="dt" sz="half" idx="10"/>
          </p:nvPr>
        </p:nvSpPr>
        <p:spPr/>
        <p:txBody>
          <a:bodyPr/>
          <a:lstStyle/>
          <a:p>
            <a:fld id="{4108813D-AC37-4CE2-9D05-BFB6BCDC5C8D}" type="datetimeFigureOut">
              <a:rPr lang="nl-NL" smtClean="0"/>
              <a:t>8-5-2018</a:t>
            </a:fld>
            <a:endParaRPr lang="nl-NL"/>
          </a:p>
        </p:txBody>
      </p:sp>
      <p:sp>
        <p:nvSpPr>
          <p:cNvPr id="5" name="Footer Placeholder 4">
            <a:extLst>
              <a:ext uri="{FF2B5EF4-FFF2-40B4-BE49-F238E27FC236}">
                <a16:creationId xmlns:a16="http://schemas.microsoft.com/office/drawing/2014/main" id="{56D1562A-F5E4-4187-965D-80E6E24CDACA}"/>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3C8950AD-9F88-42B0-84D3-3FEDDE2DEE6B}"/>
              </a:ext>
            </a:extLst>
          </p:cNvPr>
          <p:cNvSpPr>
            <a:spLocks noGrp="1"/>
          </p:cNvSpPr>
          <p:nvPr>
            <p:ph type="sldNum" sz="quarter" idx="12"/>
          </p:nvPr>
        </p:nvSpPr>
        <p:spPr/>
        <p:txBody>
          <a:bodyPr/>
          <a:lstStyle/>
          <a:p>
            <a:fld id="{47FA8FC3-98F4-4CCC-9700-AE534EFA81F4}" type="slidenum">
              <a:rPr lang="nl-NL" smtClean="0"/>
              <a:t>‹#›</a:t>
            </a:fld>
            <a:endParaRPr lang="nl-NL"/>
          </a:p>
        </p:txBody>
      </p:sp>
    </p:spTree>
    <p:extLst>
      <p:ext uri="{BB962C8B-B14F-4D97-AF65-F5344CB8AC3E}">
        <p14:creationId xmlns:p14="http://schemas.microsoft.com/office/powerpoint/2010/main" val="1544277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E1D83F-F662-4E17-B20D-EC4C343A5322}"/>
              </a:ext>
            </a:extLst>
          </p:cNvPr>
          <p:cNvSpPr>
            <a:spLocks noGrp="1"/>
          </p:cNvSpPr>
          <p:nvPr>
            <p:ph idx="1"/>
          </p:nvPr>
        </p:nvSpPr>
        <p:spPr>
          <a:xfrm>
            <a:off x="628650" y="332656"/>
            <a:ext cx="7886700" cy="5844307"/>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0BB4A039-2884-4A9A-B7FA-3940D7A5BCDE}"/>
              </a:ext>
            </a:extLst>
          </p:cNvPr>
          <p:cNvSpPr>
            <a:spLocks noGrp="1"/>
          </p:cNvSpPr>
          <p:nvPr>
            <p:ph type="dt" sz="half" idx="10"/>
          </p:nvPr>
        </p:nvSpPr>
        <p:spPr/>
        <p:txBody>
          <a:bodyPr/>
          <a:lstStyle/>
          <a:p>
            <a:fld id="{4108813D-AC37-4CE2-9D05-BFB6BCDC5C8D}" type="datetimeFigureOut">
              <a:rPr lang="nl-NL" smtClean="0"/>
              <a:t>8-5-2018</a:t>
            </a:fld>
            <a:endParaRPr lang="nl-NL"/>
          </a:p>
        </p:txBody>
      </p:sp>
      <p:sp>
        <p:nvSpPr>
          <p:cNvPr id="5" name="Footer Placeholder 4">
            <a:extLst>
              <a:ext uri="{FF2B5EF4-FFF2-40B4-BE49-F238E27FC236}">
                <a16:creationId xmlns:a16="http://schemas.microsoft.com/office/drawing/2014/main" id="{D62F52B3-D1E0-40E3-B289-59B12A66CA12}"/>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76F4E94A-16B3-4A74-9CE5-776B77D6DB53}"/>
              </a:ext>
            </a:extLst>
          </p:cNvPr>
          <p:cNvSpPr>
            <a:spLocks noGrp="1"/>
          </p:cNvSpPr>
          <p:nvPr>
            <p:ph type="sldNum" sz="quarter" idx="12"/>
          </p:nvPr>
        </p:nvSpPr>
        <p:spPr/>
        <p:txBody>
          <a:bodyPr/>
          <a:lstStyle/>
          <a:p>
            <a:fld id="{47FA8FC3-98F4-4CCC-9700-AE534EFA81F4}" type="slidenum">
              <a:rPr lang="nl-NL" smtClean="0"/>
              <a:t>‹#›</a:t>
            </a:fld>
            <a:endParaRPr lang="nl-NL"/>
          </a:p>
        </p:txBody>
      </p:sp>
    </p:spTree>
    <p:extLst>
      <p:ext uri="{BB962C8B-B14F-4D97-AF65-F5344CB8AC3E}">
        <p14:creationId xmlns:p14="http://schemas.microsoft.com/office/powerpoint/2010/main" val="28723977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26675D-C109-42B7-BDD4-9B02802C27C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A6ACBC6C-DB20-4EE6-B438-7B39B09A1C5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7C27FC5D-4AA2-4BC7-BD0C-C406E96B477C}"/>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8813D-AC37-4CE2-9D05-BFB6BCDC5C8D}" type="datetimeFigureOut">
              <a:rPr lang="nl-NL" smtClean="0"/>
              <a:t>8-5-2018</a:t>
            </a:fld>
            <a:endParaRPr lang="nl-NL"/>
          </a:p>
        </p:txBody>
      </p:sp>
      <p:sp>
        <p:nvSpPr>
          <p:cNvPr id="5" name="Footer Placeholder 4">
            <a:extLst>
              <a:ext uri="{FF2B5EF4-FFF2-40B4-BE49-F238E27FC236}">
                <a16:creationId xmlns:a16="http://schemas.microsoft.com/office/drawing/2014/main" id="{ED262C98-363A-465D-A669-D122FB2BE0F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2438E430-7B61-4942-9F6F-63E3567185D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FA8FC3-98F4-4CCC-9700-AE534EFA81F4}" type="slidenum">
              <a:rPr lang="nl-NL" smtClean="0"/>
              <a:t>‹#›</a:t>
            </a:fld>
            <a:endParaRPr lang="nl-NL"/>
          </a:p>
        </p:txBody>
      </p:sp>
    </p:spTree>
    <p:extLst>
      <p:ext uri="{BB962C8B-B14F-4D97-AF65-F5344CB8AC3E}">
        <p14:creationId xmlns:p14="http://schemas.microsoft.com/office/powerpoint/2010/main" val="3793899803"/>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68286-C3E1-4A42-9D36-FA075E40A830}"/>
              </a:ext>
            </a:extLst>
          </p:cNvPr>
          <p:cNvSpPr>
            <a:spLocks noGrp="1"/>
          </p:cNvSpPr>
          <p:nvPr>
            <p:ph type="ctrTitle"/>
          </p:nvPr>
        </p:nvSpPr>
        <p:spPr/>
        <p:txBody>
          <a:bodyPr/>
          <a:lstStyle/>
          <a:p>
            <a:r>
              <a:rPr lang="nl-NL"/>
              <a:t>Huwelijksformulier</a:t>
            </a:r>
            <a:br>
              <a:rPr lang="nl-NL"/>
            </a:br>
            <a:endParaRPr lang="nl-NL"/>
          </a:p>
        </p:txBody>
      </p:sp>
      <p:sp>
        <p:nvSpPr>
          <p:cNvPr id="3" name="Subtitle 2">
            <a:extLst>
              <a:ext uri="{FF2B5EF4-FFF2-40B4-BE49-F238E27FC236}">
                <a16:creationId xmlns:a16="http://schemas.microsoft.com/office/drawing/2014/main" id="{5FBC8A25-8C38-4EBA-BDAC-56B393FA9742}"/>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6531211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solidFill>
                  <a:srgbClr val="FFFF00"/>
                </a:solidFill>
              </a:rPr>
              <a:t>Doel</a:t>
            </a:r>
          </a:p>
          <a:p>
            <a:r>
              <a:rPr lang="nl-NL"/>
              <a:t>De Bijbel onderwijst ons ook over het doel van het huwelijk. Man en vrouw mogen elkaar in liefde toebehoren en genieten van wat God hun daarin geeft. Deze liefde tussen man en vrouw wordt in het boek Hooglied uitbundig bezongen. Heerlijk is de liefde, zoeter dan wijn. De liefde is een vlammend vuur, een laaiende vlam. Zeeën kunnen haar niet doven, rivieren spoelen haar niet weg.</a:t>
            </a:r>
          </a:p>
          <a:p>
            <a:endParaRPr lang="nl-NL"/>
          </a:p>
        </p:txBody>
      </p:sp>
    </p:spTree>
    <p:extLst>
      <p:ext uri="{BB962C8B-B14F-4D97-AF65-F5344CB8AC3E}">
        <p14:creationId xmlns:p14="http://schemas.microsoft.com/office/powerpoint/2010/main" val="7974060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t>Liefde is, schrijft Paulus, niet aan alleen jezelf denken. Daarom zullen de geliefden uit zijn op het belang van de ander. Zo kan het leven van beiden tot bloei komen. Bovenal zullen zij samen hun leven wijden aan God en elkaar helpen op de weg naar het eeuwige leven.</a:t>
            </a:r>
          </a:p>
          <a:p>
            <a:r>
              <a:rPr lang="nl-NL"/>
              <a:t>Daarnaast wil God door het huwelijk bouwen aan volgende generaties met het oog op de komst van zijn koninkrijk. In de tuin van Eden zei hij tegen man en vrouw:</a:t>
            </a:r>
          </a:p>
          <a:p>
            <a:endParaRPr lang="nl-NL"/>
          </a:p>
        </p:txBody>
      </p:sp>
    </p:spTree>
    <p:extLst>
      <p:ext uri="{BB962C8B-B14F-4D97-AF65-F5344CB8AC3E}">
        <p14:creationId xmlns:p14="http://schemas.microsoft.com/office/powerpoint/2010/main" val="540236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t>Wees vruchtbaar en word talrijk, bevolk de aarde.  Ook nu worden echtgenoten geroepen tot het ouderschap, wanneer God de mogelijkheden daarvoor geeft. Als zij kinderen van God krijgen, ontvangen ze een kostbaar geschenk. Zij zullen als vader en moeder het beeld van God vertonen in de zorg en liefde voor hun kinderen.</a:t>
            </a:r>
          </a:p>
          <a:p>
            <a:r>
              <a:rPr lang="nl-NL"/>
              <a:t>De gehuwden leven niet alleen voor elkaar en hun gezin. God geeft hun ook een plaats in de samenleving. Zij behoren te doen wat goed is voor de leden van Christus’ kerk en voor alle mensen die God op hun weg plaatst.</a:t>
            </a:r>
          </a:p>
          <a:p>
            <a:endParaRPr lang="nl-NL"/>
          </a:p>
        </p:txBody>
      </p:sp>
    </p:spTree>
    <p:extLst>
      <p:ext uri="{BB962C8B-B14F-4D97-AF65-F5344CB8AC3E}">
        <p14:creationId xmlns:p14="http://schemas.microsoft.com/office/powerpoint/2010/main" val="38397954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solidFill>
                  <a:srgbClr val="FFFF00"/>
                </a:solidFill>
              </a:rPr>
              <a:t>De verhouding in het huwelijk</a:t>
            </a:r>
          </a:p>
          <a:p>
            <a:r>
              <a:rPr lang="nl-NL"/>
              <a:t>Wanneer de Bijbel spreekt over de onderlinge verhouding in het huwelijk, komt allereerst de eenheid naar voren. Man en vrouw zijn aan elkaar gegeven om elkaar aan te vullen en te dienen, niet om over elkaar te heersen. Want ze zijn beiden naar het beeld van God geschapen. Beiden delen ze in de liefde van Christus en beiden zijn ze erfgenamen van het eeuwige leven. Dit alles vraagt in het huwelijk om wederzijds respect, waarbij de liefdevolle trouw de toon aangeeft.</a:t>
            </a:r>
          </a:p>
          <a:p>
            <a:endParaRPr lang="nl-NL"/>
          </a:p>
        </p:txBody>
      </p:sp>
    </p:spTree>
    <p:extLst>
      <p:ext uri="{BB962C8B-B14F-4D97-AF65-F5344CB8AC3E}">
        <p14:creationId xmlns:p14="http://schemas.microsoft.com/office/powerpoint/2010/main" val="16839631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a:xfrm>
            <a:off x="628650" y="332656"/>
            <a:ext cx="8335838" cy="5844307"/>
          </a:xfrm>
        </p:spPr>
        <p:txBody>
          <a:bodyPr/>
          <a:lstStyle/>
          <a:p>
            <a:r>
              <a:rPr lang="nl-NL"/>
              <a:t>Binnen deze eenheid hebben man en vrouw ook ieder een eigen plaats. De apostel Paulus brengt een diepe betekenis aan het licht, als hij hun relatie spiegelt aan die tussen Christus en de kerk.</a:t>
            </a:r>
          </a:p>
          <a:p>
            <a:r>
              <a:rPr lang="nl-NL"/>
              <a:t>Christus is het hoofd van de kerk en staat borg voor haar. Door zich voor haar prijs te geven, heeft hij de kerk liefgehad tot het uiterste. In navolging van Christus behoort de man met liefde en zelfverloochening hoofd te zijn van zijn vrouw. Als eerstverantwoordelijke moet hij haar voorgaan in een christelijke manier van leven.</a:t>
            </a:r>
          </a:p>
          <a:p>
            <a:endParaRPr lang="nl-NL"/>
          </a:p>
        </p:txBody>
      </p:sp>
    </p:spTree>
    <p:extLst>
      <p:ext uri="{BB962C8B-B14F-4D97-AF65-F5344CB8AC3E}">
        <p14:creationId xmlns:p14="http://schemas.microsoft.com/office/powerpoint/2010/main" val="23892265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t>Hij zal zorg dragen voor haar welzijn en haar geborgenheid geven.</a:t>
            </a:r>
          </a:p>
          <a:p>
            <a:r>
              <a:rPr lang="nl-NL"/>
              <a:t>De vrouw bewaart van haar kant de eenheid door recht te doen aan de plaats van haar man. Zoals de kerk zich aan Christus toevertrouwt en zich door hem laat leiden, zo moet de vrouw zich toevertrouwen aan haar man en hem volgen in het dienen van God. Zij zal hem helpen bij alle dingen die God goedvindt en liefdevol het leven met haar man delen.</a:t>
            </a:r>
          </a:p>
          <a:p>
            <a:endParaRPr lang="nl-NL"/>
          </a:p>
        </p:txBody>
      </p:sp>
    </p:spTree>
    <p:extLst>
      <p:ext uri="{BB962C8B-B14F-4D97-AF65-F5344CB8AC3E}">
        <p14:creationId xmlns:p14="http://schemas.microsoft.com/office/powerpoint/2010/main" val="31450389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t>Wanneer man en vrouw zo elkaar leren aanvaarden, leven zij niet ieder voor zichzelf. Zij zullen hoe langer hoe meer de eenheid van Christus en de kerk laten zien.</a:t>
            </a:r>
          </a:p>
          <a:p>
            <a:endParaRPr lang="nl-NL"/>
          </a:p>
        </p:txBody>
      </p:sp>
    </p:spTree>
    <p:extLst>
      <p:ext uri="{BB962C8B-B14F-4D97-AF65-F5344CB8AC3E}">
        <p14:creationId xmlns:p14="http://schemas.microsoft.com/office/powerpoint/2010/main" val="41372068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solidFill>
                  <a:srgbClr val="FFFF00"/>
                </a:solidFill>
              </a:rPr>
              <a:t>Belofte</a:t>
            </a:r>
          </a:p>
          <a:p>
            <a:r>
              <a:rPr lang="nl-NL"/>
              <a:t>Gods zegen rust op ieder huwelijk waarin man en vrouw samen luisteren naar de stem van hun Heer. Zo wordt in Psalm 128 ieder die ontzag heeft voor God, gelukkig genoemd. Wandelend met hem mogen de gehuwden zegen op hun levensweg verwachten.</a:t>
            </a:r>
          </a:p>
          <a:p>
            <a:r>
              <a:rPr lang="nl-NL"/>
              <a:t>Dat neemt niet weg dat ieder huwelijk als gevolg van de zonde ook te kampen krijgt met zorg, moeite en verdriet.</a:t>
            </a:r>
          </a:p>
          <a:p>
            <a:endParaRPr lang="nl-NL"/>
          </a:p>
        </p:txBody>
      </p:sp>
    </p:spTree>
    <p:extLst>
      <p:ext uri="{BB962C8B-B14F-4D97-AF65-F5344CB8AC3E}">
        <p14:creationId xmlns:p14="http://schemas.microsoft.com/office/powerpoint/2010/main" val="14935544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t>Toch mogen man en vrouw leven in het vaste vertrouwen dat God hen blijft helpen, zelfs wanneer men dat menselijk gezien niet meer zou verwachten. Hij belooft als hun Vader in de hemel voor hen te zorgen en roept hen op, in alles op hem terug te vallen.</a:t>
            </a:r>
          </a:p>
          <a:p>
            <a:r>
              <a:rPr lang="nl-NL"/>
              <a:t>Zoals God in Christus hun schuld vergeven heeft, moeten zij ook elkaar vergeven. Ze kunnen daarvoor telkens putten uit de bron van Gods genade.</a:t>
            </a:r>
          </a:p>
          <a:p>
            <a:r>
              <a:rPr lang="nl-NL"/>
              <a:t>Ook mogen zij zeker weten dat hun huwelijk door Gods Geest geheiligd wordt.</a:t>
            </a:r>
          </a:p>
          <a:p>
            <a:endParaRPr lang="nl-NL"/>
          </a:p>
        </p:txBody>
      </p:sp>
    </p:spTree>
    <p:extLst>
      <p:ext uri="{BB962C8B-B14F-4D97-AF65-F5344CB8AC3E}">
        <p14:creationId xmlns:p14="http://schemas.microsoft.com/office/powerpoint/2010/main" val="8959073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t>Daardoor krijgt hun huwelijk zin en mag het meewerken aan de komst van het koninkrijk van God.</a:t>
            </a:r>
          </a:p>
          <a:p>
            <a:endParaRPr lang="nl-NL"/>
          </a:p>
        </p:txBody>
      </p:sp>
    </p:spTree>
    <p:extLst>
      <p:ext uri="{BB962C8B-B14F-4D97-AF65-F5344CB8AC3E}">
        <p14:creationId xmlns:p14="http://schemas.microsoft.com/office/powerpoint/2010/main" val="628827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t>De kerkenraad maakt aan de gemeente bekend dat N.N. en N.N. van plan zijn te trouwen. Zij willen hun huwelijk in de naam van God beginnen en samen met de gemeente om zijn zegen vragen. De instemming van u als gemeente is verkregen wanneer voor … geen gegronde bezwaren worden ingebracht. De huwelijksdienst zal gehouden worden op ... (datum/tijd).</a:t>
            </a:r>
          </a:p>
          <a:p>
            <a:endParaRPr lang="nl-NL"/>
          </a:p>
        </p:txBody>
      </p:sp>
    </p:spTree>
    <p:extLst>
      <p:ext uri="{BB962C8B-B14F-4D97-AF65-F5344CB8AC3E}">
        <p14:creationId xmlns:p14="http://schemas.microsoft.com/office/powerpoint/2010/main" val="40680485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solidFill>
                  <a:srgbClr val="FFFF00"/>
                </a:solidFill>
              </a:rPr>
              <a:t>Wederzijdse verplichtingen</a:t>
            </a:r>
          </a:p>
          <a:p>
            <a:r>
              <a:rPr lang="nl-NL" i="1">
                <a:solidFill>
                  <a:schemeClr val="bg1">
                    <a:lumMod val="65000"/>
                  </a:schemeClr>
                </a:solidFill>
              </a:rPr>
              <a:t>(De voorganger verzoekt het bruidspaar te gaan staan.)</a:t>
            </a:r>
          </a:p>
          <a:p>
            <a:r>
              <a:rPr lang="nl-NL"/>
              <a:t>Bruidegom en bruid, luister naar wat God van jullie verwacht, zoals we dat met verschillende teksten uit de Bijbel kunnen verwoorden:</a:t>
            </a:r>
          </a:p>
          <a:p>
            <a:endParaRPr lang="nl-NL"/>
          </a:p>
        </p:txBody>
      </p:sp>
    </p:spTree>
    <p:extLst>
      <p:ext uri="{BB962C8B-B14F-4D97-AF65-F5344CB8AC3E}">
        <p14:creationId xmlns:p14="http://schemas.microsoft.com/office/powerpoint/2010/main" val="33271528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t>Bruidegom, heb je vrouw lief, zoals Christus de kerk heeft liefgehad en zich voor haar heeft prijsgegeven. Heb ontzag voor God. Ga verstandig om met je vrouw en behandel haar met respect, want zij deelt samen met jou in het nieuwe leven dat je van God krijgt. Dan staat niets je gebeden in de weg. Ga haar voor in een christelijke manier van leven. Draag zorg voor haar en geef haar geborgenheid. Aanvaard haar liefdevolle steun als de hulp die Christus je geeft.</a:t>
            </a:r>
          </a:p>
          <a:p>
            <a:endParaRPr lang="nl-NL"/>
          </a:p>
        </p:txBody>
      </p:sp>
    </p:spTree>
    <p:extLst>
      <p:ext uri="{BB962C8B-B14F-4D97-AF65-F5344CB8AC3E}">
        <p14:creationId xmlns:p14="http://schemas.microsoft.com/office/powerpoint/2010/main" val="14215612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t>Bruid, heb je man lief en help hem door in alles het goede voor hem te zoeken. Aanvaard hem als hoofd en ontvang zijn liefdevolle zorg als geborgenheid die Christus je geeft. Heb ontzag voor God. Je schoonheid moet niet gelegen zijn in uiterlijkheden, maar laten je goede daden je sieraden zijn, in het gezin en daarbuiten.</a:t>
            </a:r>
          </a:p>
          <a:p>
            <a:endParaRPr lang="nl-NL"/>
          </a:p>
        </p:txBody>
      </p:sp>
    </p:spTree>
    <p:extLst>
      <p:ext uri="{BB962C8B-B14F-4D97-AF65-F5344CB8AC3E}">
        <p14:creationId xmlns:p14="http://schemas.microsoft.com/office/powerpoint/2010/main" val="17547276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t>Blijf elkaar trouw en leef beiden van Gods genade. Draag samen de verantwoordelijkheid en de zorg voor jullie gezin. Wees trouw in de uitoefening van de taken die God jullie geeft. En leef zo, dat je tot een zegen bent in de kerk en in de samenleving.</a:t>
            </a:r>
          </a:p>
          <a:p>
            <a:endParaRPr lang="nl-NL"/>
          </a:p>
        </p:txBody>
      </p:sp>
    </p:spTree>
    <p:extLst>
      <p:ext uri="{BB962C8B-B14F-4D97-AF65-F5344CB8AC3E}">
        <p14:creationId xmlns:p14="http://schemas.microsoft.com/office/powerpoint/2010/main" val="35668311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solidFill>
                  <a:srgbClr val="FFFF00"/>
                </a:solidFill>
              </a:rPr>
              <a:t>Belofte van het bruidspaar</a:t>
            </a:r>
          </a:p>
          <a:p>
            <a:r>
              <a:rPr lang="nl-NL"/>
              <a:t>Jullie hebben nu gehoord dat het huwelijk door God is ingesteld. Ook is jullie voorgehouden wat God van je verwacht.</a:t>
            </a:r>
          </a:p>
          <a:p>
            <a:r>
              <a:rPr lang="nl-NL" i="1">
                <a:solidFill>
                  <a:schemeClr val="bg1">
                    <a:lumMod val="65000"/>
                  </a:schemeClr>
                </a:solidFill>
              </a:rPr>
              <a:t>(Er zijn twee mogelijkheden: zelf de belofte uitspreken of ‘ja’ zeggen op de gestelde vragen.)</a:t>
            </a:r>
          </a:p>
          <a:p>
            <a:endParaRPr lang="nl-NL"/>
          </a:p>
        </p:txBody>
      </p:sp>
    </p:spTree>
    <p:extLst>
      <p:ext uri="{BB962C8B-B14F-4D97-AF65-F5344CB8AC3E}">
        <p14:creationId xmlns:p14="http://schemas.microsoft.com/office/powerpoint/2010/main" val="26226038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i="1">
                <a:solidFill>
                  <a:schemeClr val="bg1">
                    <a:lumMod val="65000"/>
                  </a:schemeClr>
                </a:solidFill>
              </a:rPr>
              <a:t>(Zelf de belofte uitspreken)</a:t>
            </a:r>
          </a:p>
          <a:p>
            <a:r>
              <a:rPr lang="nl-NL"/>
              <a:t>Willen jullie nu elkaar de rechterhand geven en je beloften uitspreken?</a:t>
            </a:r>
          </a:p>
          <a:p>
            <a:endParaRPr lang="nl-NL"/>
          </a:p>
        </p:txBody>
      </p:sp>
    </p:spTree>
    <p:extLst>
      <p:ext uri="{BB962C8B-B14F-4D97-AF65-F5344CB8AC3E}">
        <p14:creationId xmlns:p14="http://schemas.microsoft.com/office/powerpoint/2010/main" val="10300551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i="1">
                <a:solidFill>
                  <a:schemeClr val="bg1">
                    <a:lumMod val="65000"/>
                  </a:schemeClr>
                </a:solidFill>
              </a:rPr>
              <a:t>De bruidegom zegt: </a:t>
            </a:r>
            <a:r>
              <a:rPr lang="nl-NL"/>
              <a:t>Ik, N.N.,  beloof hier voor God en zijn gemeente, in liefde voor jou, N.N., te zorgen. Ik beloof je voor te gaan in alle dingen die goed zijn in Gods ogen. Ik zal heilig met je leven, je nooit verlaten, maar je trouw blijven in goede en kwade dagen, in rijkdom en armoede, in gezondheid en ziekte, totdat Christus terugkomt of de dood ons zal scheiden. Ik beloof in ons huwelijk vanuit het evangelie te leven.</a:t>
            </a:r>
          </a:p>
          <a:p>
            <a:endParaRPr lang="nl-NL"/>
          </a:p>
        </p:txBody>
      </p:sp>
    </p:spTree>
    <p:extLst>
      <p:ext uri="{BB962C8B-B14F-4D97-AF65-F5344CB8AC3E}">
        <p14:creationId xmlns:p14="http://schemas.microsoft.com/office/powerpoint/2010/main" val="26012543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i="1">
                <a:solidFill>
                  <a:schemeClr val="bg1">
                    <a:lumMod val="65000"/>
                  </a:schemeClr>
                </a:solidFill>
              </a:rPr>
              <a:t>De bruid zegt: </a:t>
            </a:r>
            <a:r>
              <a:rPr lang="nl-NL"/>
              <a:t>Ik, N.N., beloof hier voor God en zijn gemeente, in liefde voor jou, N.N.,  te zorgen. Ik zal heilig met je leven, je nooit verlaten, maar je trouw blijven in goede en kwade dagen, in rijkdom en armoede, in gezondheid en ziekte, totdat Christus terugkomt of de dood ons zal scheiden. Ik beloof in ons huwelijk vanuit het evangelie te leven.</a:t>
            </a:r>
          </a:p>
          <a:p>
            <a:endParaRPr lang="nl-NL"/>
          </a:p>
        </p:txBody>
      </p:sp>
    </p:spTree>
    <p:extLst>
      <p:ext uri="{BB962C8B-B14F-4D97-AF65-F5344CB8AC3E}">
        <p14:creationId xmlns:p14="http://schemas.microsoft.com/office/powerpoint/2010/main" val="12340423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i="1">
                <a:solidFill>
                  <a:schemeClr val="bg1">
                    <a:lumMod val="65000"/>
                  </a:schemeClr>
                </a:solidFill>
              </a:rPr>
              <a:t>(‘Ja’ zeggen op de volgende vragen)</a:t>
            </a:r>
          </a:p>
          <a:p>
            <a:r>
              <a:rPr lang="nl-NL"/>
              <a:t>Willen jullie elkaar de rechterhand geven en antwoorden op de volgende vragen:</a:t>
            </a:r>
          </a:p>
          <a:p>
            <a:endParaRPr lang="nl-NL"/>
          </a:p>
        </p:txBody>
      </p:sp>
    </p:spTree>
    <p:extLst>
      <p:ext uri="{BB962C8B-B14F-4D97-AF65-F5344CB8AC3E}">
        <p14:creationId xmlns:p14="http://schemas.microsoft.com/office/powerpoint/2010/main" val="11494554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i="1">
                <a:solidFill>
                  <a:schemeClr val="bg1">
                    <a:lumMod val="65000"/>
                  </a:schemeClr>
                </a:solidFill>
              </a:rPr>
              <a:t>Tegen de bruidegom:</a:t>
            </a:r>
          </a:p>
          <a:p>
            <a:r>
              <a:rPr lang="nl-NL"/>
              <a:t>N.N., beloof je hier voor God en zijn gemeente, in liefde voor N.N., je vrouw, te zorgen? Beloof je haar voor te gaan in alle dingen die goed zijn in Gods ogen? Zul je heilig met haar leven, haar nooit verlaten, maar haar trouw blijven in goede en kwade dagen, in rijkdom en armoede, in gezondheid en ziekte, totdat Christus terugkomt of de dood jullie zal scheiden? Beloof je in je huwelijk vanuit het evangelie te leven?</a:t>
            </a:r>
          </a:p>
          <a:p>
            <a:r>
              <a:rPr lang="nl-NL"/>
              <a:t>(Antwoord)  Ja!</a:t>
            </a:r>
          </a:p>
          <a:p>
            <a:endParaRPr lang="nl-NL"/>
          </a:p>
        </p:txBody>
      </p:sp>
    </p:spTree>
    <p:extLst>
      <p:ext uri="{BB962C8B-B14F-4D97-AF65-F5344CB8AC3E}">
        <p14:creationId xmlns:p14="http://schemas.microsoft.com/office/powerpoint/2010/main" val="2569729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t>Gemeente van Jezus Christus, onze Heer,</a:t>
            </a:r>
          </a:p>
          <a:p>
            <a:endParaRPr lang="nl-NL"/>
          </a:p>
          <a:p>
            <a:r>
              <a:rPr lang="nl-NL"/>
              <a:t>Wij zijn hier bijeen om het huwelijk van N.N. en N.N. aan de Heer op te dragen en hem om zijn zegen te vragen. Laten we eerst nagaan wat de Bijbel over het huwelijk zegt.</a:t>
            </a:r>
          </a:p>
          <a:p>
            <a:endParaRPr lang="nl-NL"/>
          </a:p>
        </p:txBody>
      </p:sp>
    </p:spTree>
    <p:extLst>
      <p:ext uri="{BB962C8B-B14F-4D97-AF65-F5344CB8AC3E}">
        <p14:creationId xmlns:p14="http://schemas.microsoft.com/office/powerpoint/2010/main" val="22489495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i="1">
                <a:solidFill>
                  <a:schemeClr val="bg1">
                    <a:lumMod val="65000"/>
                  </a:schemeClr>
                </a:solidFill>
              </a:rPr>
              <a:t>Tegen de bruid:</a:t>
            </a:r>
          </a:p>
          <a:p>
            <a:r>
              <a:rPr lang="nl-NL"/>
              <a:t>N.N., beloof je hier voor God en zijn gemeente, in liefde voor N.N., je man, te zorgen? Zul je heilig met hem leven, hem nooit verlaten, maar hem trouw blijven in goede en kwade dagen, in rijkdom en armoede, in gezondheid en ziekte, totdat Christus terugkomt of de dood jullie zal scheiden. Beloof je in je huwelijk vanuit het evangelie te leven?</a:t>
            </a:r>
          </a:p>
          <a:p>
            <a:r>
              <a:rPr lang="nl-NL"/>
              <a:t>(Antwoord) Ja!</a:t>
            </a:r>
          </a:p>
          <a:p>
            <a:endParaRPr lang="nl-NL"/>
          </a:p>
        </p:txBody>
      </p:sp>
    </p:spTree>
    <p:extLst>
      <p:ext uri="{BB962C8B-B14F-4D97-AF65-F5344CB8AC3E}">
        <p14:creationId xmlns:p14="http://schemas.microsoft.com/office/powerpoint/2010/main" val="32328891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t>Laten we nu bidden.</a:t>
            </a:r>
          </a:p>
          <a:p>
            <a:endParaRPr lang="nl-NL"/>
          </a:p>
          <a:p>
            <a:r>
              <a:rPr lang="nl-NL">
                <a:solidFill>
                  <a:srgbClr val="FFFF00"/>
                </a:solidFill>
              </a:rPr>
              <a:t>Gebed</a:t>
            </a:r>
          </a:p>
          <a:p>
            <a:r>
              <a:rPr lang="nl-NL"/>
              <a:t>Almachtige God, Vader in de hemel, wij prijzen u om uw goedheid en wijsheid die uitkomt in al uw werken, ook in de instelling van het huwelijk. U hebt de mens als man en vrouw geschapen. U bracht Adam en Eva samen met de bedoeling dat zij een diepe levenseenheid zouden vormen. Ook deze bruidegom en bruid, N.N. en N.N., hebt u zo aan elkaar verbonden.</a:t>
            </a:r>
          </a:p>
          <a:p>
            <a:endParaRPr lang="nl-NL"/>
          </a:p>
        </p:txBody>
      </p:sp>
    </p:spTree>
    <p:extLst>
      <p:ext uri="{BB962C8B-B14F-4D97-AF65-F5344CB8AC3E}">
        <p14:creationId xmlns:p14="http://schemas.microsoft.com/office/powerpoint/2010/main" val="32582244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a:xfrm>
            <a:off x="628650" y="332656"/>
            <a:ext cx="8335838" cy="5844307"/>
          </a:xfrm>
        </p:spPr>
        <p:txBody>
          <a:bodyPr/>
          <a:lstStyle/>
          <a:p>
            <a:r>
              <a:rPr lang="nl-NL"/>
              <a:t>Wij danken u, dat ze elkaar lief kregen en trouw beloofden voor het leven.</a:t>
            </a:r>
          </a:p>
          <a:p>
            <a:r>
              <a:rPr lang="nl-NL"/>
              <a:t>Wij bidden u, geef hun uw Geest, zodat zij deze belofte nakomen. Wilt u zelf met hen meegaan en hen in bescherming nemen te midden van de gevaren in deze wereld. Houd hen aan elkaar verbonden in alle omstandigheden, in voor- en tegenspoed, in vreugde en verdriet, in gezondheid en ziekte. Laat hen  elkaar blijven liefhebben, elkaar helpen en trouw zijn. Leer hun bovenal in verbondenheid met Christus te leven. Laat hun huwelijk een afspiegeling zijn van de verhouding tussen Christus en zijn gemeente.</a:t>
            </a:r>
          </a:p>
          <a:p>
            <a:endParaRPr lang="nl-NL"/>
          </a:p>
        </p:txBody>
      </p:sp>
    </p:spTree>
    <p:extLst>
      <p:ext uri="{BB962C8B-B14F-4D97-AF65-F5344CB8AC3E}">
        <p14:creationId xmlns:p14="http://schemas.microsoft.com/office/powerpoint/2010/main" val="26228637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t>Help hen om samen vanuit uw evangelie te leven. Geef hun een vast geloof, zodat zij van harte bereid zijn naar u te luisteren en de macht van de zonde te weerstaan.</a:t>
            </a:r>
          </a:p>
          <a:p>
            <a:r>
              <a:rPr lang="nl-NL"/>
              <a:t>Trouwe God, zegen hen, zoals u eens Abraham, Isaak en Jakob hebt gezegend. Als u hun kinderen geeft, verleen hun dan kracht en wijsheid om die kinderen op te voeden tot uw eer. Leid hen zo, dat zij zich inzetten voor de leden van Christus’ kerk en voor alle mensen die u op hun weg plaatst. Maak hen in woord en daad getuigen van uw liefde, zodat uw naam geprezen wordt.</a:t>
            </a:r>
          </a:p>
          <a:p>
            <a:endParaRPr lang="nl-NL"/>
          </a:p>
        </p:txBody>
      </p:sp>
    </p:spTree>
    <p:extLst>
      <p:ext uri="{BB962C8B-B14F-4D97-AF65-F5344CB8AC3E}">
        <p14:creationId xmlns:p14="http://schemas.microsoft.com/office/powerpoint/2010/main" val="27624826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t>Doe dit bruidspaar met heel uw kerk uitzien naar de dag van de bruiloft van het Lam, die dag waarop het leven één groot feest wordt.</a:t>
            </a:r>
          </a:p>
          <a:p>
            <a:r>
              <a:rPr lang="nl-NL"/>
              <a:t>Dit vragen we u, barmhartige Vader, door Jezus Christus, onze Heer. Amen.</a:t>
            </a:r>
          </a:p>
          <a:p>
            <a:endParaRPr lang="nl-NL"/>
          </a:p>
        </p:txBody>
      </p:sp>
    </p:spTree>
    <p:extLst>
      <p:ext uri="{BB962C8B-B14F-4D97-AF65-F5344CB8AC3E}">
        <p14:creationId xmlns:p14="http://schemas.microsoft.com/office/powerpoint/2010/main" val="22316696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solidFill>
                  <a:srgbClr val="FFFF00"/>
                </a:solidFill>
              </a:rPr>
              <a:t>Zegen</a:t>
            </a:r>
          </a:p>
          <a:p>
            <a:r>
              <a:rPr lang="nl-NL"/>
              <a:t>Moge God, die jullie tot dit huwelijk heeft geroepen, jullie door zijn heilige Geest de kracht geven om je belofte na te komen, al de dagen die hij jullie samen geeft. Moge hij jullie aan elkaar verbinden met ware liefde en trouw en jullie zegenen. Amen.</a:t>
            </a:r>
          </a:p>
          <a:p>
            <a:endParaRPr lang="nl-NL"/>
          </a:p>
        </p:txBody>
      </p:sp>
    </p:spTree>
    <p:extLst>
      <p:ext uri="{BB962C8B-B14F-4D97-AF65-F5344CB8AC3E}">
        <p14:creationId xmlns:p14="http://schemas.microsoft.com/office/powerpoint/2010/main" val="3957757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solidFill>
                  <a:srgbClr val="FFFF00"/>
                </a:solidFill>
              </a:rPr>
              <a:t>Instelling</a:t>
            </a:r>
          </a:p>
          <a:p>
            <a:r>
              <a:rPr lang="nl-NL"/>
              <a:t>Het huwelijk is niet bedacht door mensen, maar ingesteld door God zelf. Dat blijkt direct aan het begin van de geschiedenis van de mensheid, zoals die wordt beschreven in het boek Genesis. Nadat God hemel en aarde had geschapen, vormde hij de mens als man en vrouw. Hij schiep hen naar zijn beeld en gaf hun samen de opdracht de aarde te beheren en in cultuur te brengen. God had eerst de man geschapen en liet hem ervaren dat het niet goed was alleen te zijn.</a:t>
            </a:r>
          </a:p>
          <a:p>
            <a:endParaRPr lang="nl-NL"/>
          </a:p>
        </p:txBody>
      </p:sp>
    </p:spTree>
    <p:extLst>
      <p:ext uri="{BB962C8B-B14F-4D97-AF65-F5344CB8AC3E}">
        <p14:creationId xmlns:p14="http://schemas.microsoft.com/office/powerpoint/2010/main" val="3666795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t>Onder de levende schepselen trof Adam er niet één aan die bij hem paste. Hij miste iemand met wie hij het leven kon delen. Daarom liet God een diepe slaap over de man komen en bouwde uit een van zijn ribben een vrouw. Toen hij haar bij Adam bracht, riep deze verrast uit:</a:t>
            </a:r>
          </a:p>
          <a:p>
            <a:endParaRPr lang="nl-NL"/>
          </a:p>
        </p:txBody>
      </p:sp>
    </p:spTree>
    <p:extLst>
      <p:ext uri="{BB962C8B-B14F-4D97-AF65-F5344CB8AC3E}">
        <p14:creationId xmlns:p14="http://schemas.microsoft.com/office/powerpoint/2010/main" val="1449718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t>Eindelijk een gelijk aan mij,</a:t>
            </a:r>
          </a:p>
          <a:p>
            <a:r>
              <a:rPr lang="nl-NL"/>
              <a:t>mijn eigen gebeente,</a:t>
            </a:r>
          </a:p>
          <a:p>
            <a:r>
              <a:rPr lang="nl-NL"/>
              <a:t>mijn eigen vlees,</a:t>
            </a:r>
          </a:p>
          <a:p>
            <a:r>
              <a:rPr lang="nl-NL"/>
              <a:t>een die zal heten: vrouw,</a:t>
            </a:r>
          </a:p>
          <a:p>
            <a:r>
              <a:rPr lang="nl-NL"/>
              <a:t>een uit een man gebouwd.</a:t>
            </a:r>
          </a:p>
          <a:p>
            <a:r>
              <a:rPr lang="nl-NL"/>
              <a:t>Zo verbond God zelf man en vrouw aan elkaar, en dat doet hij nóg, zodat zij een unieke levenseenheid vormen.</a:t>
            </a:r>
          </a:p>
          <a:p>
            <a:endParaRPr lang="nl-NL"/>
          </a:p>
        </p:txBody>
      </p:sp>
    </p:spTree>
    <p:extLst>
      <p:ext uri="{BB962C8B-B14F-4D97-AF65-F5344CB8AC3E}">
        <p14:creationId xmlns:p14="http://schemas.microsoft.com/office/powerpoint/2010/main" val="4159945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t>Op het lied van Adam volgen deze woorden: Zo komt het dat een man zich losmaakt van zijn vader en moeder en zich hecht aan zijn vrouw, met wie hij één van lichaam wordt. Hieraan geven man en vrouw gehoor, wanneer zij elkaar officieel trouw beloven voor het leven.</a:t>
            </a:r>
          </a:p>
          <a:p>
            <a:endParaRPr lang="nl-NL"/>
          </a:p>
        </p:txBody>
      </p:sp>
    </p:spTree>
    <p:extLst>
      <p:ext uri="{BB962C8B-B14F-4D97-AF65-F5344CB8AC3E}">
        <p14:creationId xmlns:p14="http://schemas.microsoft.com/office/powerpoint/2010/main" val="2742578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t>Hun huwelijkssluiting vormt een publieke gebeurtenis. Daarin wordt de band tussen beiden rechtsgeldig voor God en mensen. Deze verbintenis zijn ze aan God en aan elkaar verplicht, als ze samen een willen zijn. Want de schepper wil een ring van trouw zien om de intieme liefde. Alleen binnen het huwelijk mogen man en vrouw zich volledig aan elkaar geven. Zo wordt het kostbare geschenk van de seksualiteit beschermd en wordt ontucht tegengegaan. Ons lichaam is immers een tempel van de heilige Geest, die in ons woont.</a:t>
            </a:r>
          </a:p>
          <a:p>
            <a:endParaRPr lang="nl-NL"/>
          </a:p>
        </p:txBody>
      </p:sp>
    </p:spTree>
    <p:extLst>
      <p:ext uri="{BB962C8B-B14F-4D97-AF65-F5344CB8AC3E}">
        <p14:creationId xmlns:p14="http://schemas.microsoft.com/office/powerpoint/2010/main" val="1988792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521EF8-6405-4CE9-8B67-0567DF8EC32E}"/>
              </a:ext>
            </a:extLst>
          </p:cNvPr>
          <p:cNvSpPr>
            <a:spLocks noGrp="1"/>
          </p:cNvSpPr>
          <p:nvPr>
            <p:ph idx="1"/>
          </p:nvPr>
        </p:nvSpPr>
        <p:spPr/>
        <p:txBody>
          <a:bodyPr/>
          <a:lstStyle/>
          <a:p>
            <a:r>
              <a:rPr lang="nl-NL"/>
              <a:t>God heeft het huwelijk bedoeld als een relatie voor het leven. Het is tegen zijn wil dat gehuwden uit elkaar gaan. Christus heeft dit beklemtoond, toen hij zei: Ze zijn dan niet langer twee, maar één. Wat God heeft verbonden, mag een mens niet scheiden. Ontrouw neemt God daarom hoog op. Het kwaad van de echtbreuk verafschuwt hij. Van man en vrouw verlangt hij dat ze elkaar niet in de steek laten, maar elkaar trouw blijven.</a:t>
            </a:r>
          </a:p>
          <a:p>
            <a:r>
              <a:rPr lang="nl-NL"/>
              <a:t>Alleen door de kracht van de heilige Geest zijn ze daartoe in staat.</a:t>
            </a:r>
          </a:p>
          <a:p>
            <a:endParaRPr lang="nl-NL"/>
          </a:p>
        </p:txBody>
      </p:sp>
    </p:spTree>
    <p:extLst>
      <p:ext uri="{BB962C8B-B14F-4D97-AF65-F5344CB8AC3E}">
        <p14:creationId xmlns:p14="http://schemas.microsoft.com/office/powerpoint/2010/main" val="39189362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03F214E-4DA2-4F6D-9CF9-047676A08AEF}" vid="{AE8D19ED-CE36-498A-84FE-94B7B7229D4F}"/>
    </a:ext>
  </a:extLst>
</a:theme>
</file>

<file path=docProps/app.xml><?xml version="1.0" encoding="utf-8"?>
<Properties xmlns="http://schemas.openxmlformats.org/officeDocument/2006/extended-properties" xmlns:vt="http://schemas.openxmlformats.org/officeDocument/2006/docPropsVTypes">
  <Template>GKV formulier 4_3</Template>
  <TotalTime>5</TotalTime>
  <Words>2447</Words>
  <Application>Microsoft Office PowerPoint</Application>
  <PresentationFormat>On-screen Show (4:3)</PresentationFormat>
  <Paragraphs>71</Paragraphs>
  <Slides>35</Slides>
  <Notes>0</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Calibri</vt:lpstr>
      <vt:lpstr>Calibri Light</vt:lpstr>
      <vt:lpstr>Office Theme</vt:lpstr>
      <vt:lpstr>Huwelijksformulier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Huwelijksformulier </dc:title>
  <dc:creator>Heidema, Christiaan</dc:creator>
  <cp:lastModifiedBy>Heidema, Christiaan</cp:lastModifiedBy>
  <cp:revision>1</cp:revision>
  <dcterms:created xsi:type="dcterms:W3CDTF">2018-05-08T06:34:52Z</dcterms:created>
  <dcterms:modified xsi:type="dcterms:W3CDTF">2018-05-08T06:39:57Z</dcterms:modified>
</cp:coreProperties>
</file>