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0" r:id="rId5"/>
    <p:sldId id="259" r:id="rId6"/>
    <p:sldId id="258"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85EFB-CA8C-4106-8633-6F9B012CBCAF}"/>
              </a:ext>
            </a:extLst>
          </p:cNvPr>
          <p:cNvSpPr>
            <a:spLocks noGrp="1"/>
          </p:cNvSpPr>
          <p:nvPr>
            <p:ph type="ctrTitle"/>
          </p:nvPr>
        </p:nvSpPr>
        <p:spPr/>
        <p:txBody>
          <a:bodyPr/>
          <a:lstStyle/>
          <a:p>
            <a:r>
              <a:rPr lang="nl-NL"/>
              <a:t>Huwelijksformulier</a:t>
            </a:r>
            <a:br>
              <a:rPr lang="nl-NL"/>
            </a:br>
            <a:r>
              <a:rPr lang="nl-NL"/>
              <a:t>In eerbied en vrolijkheid</a:t>
            </a:r>
          </a:p>
        </p:txBody>
      </p:sp>
      <p:sp>
        <p:nvSpPr>
          <p:cNvPr id="3" name="Subtitle 2">
            <a:extLst>
              <a:ext uri="{FF2B5EF4-FFF2-40B4-BE49-F238E27FC236}">
                <a16:creationId xmlns:a16="http://schemas.microsoft.com/office/drawing/2014/main" id="{99B7A684-3C6F-46B7-8CDB-A167F49EADF0}"/>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09674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33817-680B-4899-BAD1-6C416C264C8A}"/>
              </a:ext>
            </a:extLst>
          </p:cNvPr>
          <p:cNvSpPr>
            <a:spLocks noGrp="1"/>
          </p:cNvSpPr>
          <p:nvPr>
            <p:ph idx="1"/>
          </p:nvPr>
        </p:nvSpPr>
        <p:spPr/>
        <p:txBody>
          <a:bodyPr/>
          <a:lstStyle/>
          <a:p>
            <a:r>
              <a:rPr lang="nl-NL"/>
              <a:t>Wij zijn samengekomen in eerbied en vrolijkheid om Gods tegenwoordigheid te zoeken, om zijn zegen te vragen over het trouwverbond van N en N, en te delen in hun vreugde. Onze Heer Jezus Christus, eens zelf te gast op de bruiloft te Kana in Galilea, wil nu door zijn Geest bij ons zijn. De bijbel leert ons dat de verbondenheid van mensen een gave is van God, de Schepper. Ja, naar zijn eigen beeld schiep Hij ons, bijna goddelijk heeft Hij ons gemaakt. Zo heeft Hij ons bedoeld:</a:t>
            </a:r>
          </a:p>
          <a:p>
            <a:r>
              <a:rPr lang="nl-NL"/>
              <a:t>dat mensen zich geven aan elkaar, heel hun leven, één van geest en één van lichaam.</a:t>
            </a:r>
          </a:p>
          <a:p>
            <a:endParaRPr lang="nl-NL"/>
          </a:p>
        </p:txBody>
      </p:sp>
    </p:spTree>
    <p:extLst>
      <p:ext uri="{BB962C8B-B14F-4D97-AF65-F5344CB8AC3E}">
        <p14:creationId xmlns:p14="http://schemas.microsoft.com/office/powerpoint/2010/main" val="307130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33817-680B-4899-BAD1-6C416C264C8A}"/>
              </a:ext>
            </a:extLst>
          </p:cNvPr>
          <p:cNvSpPr>
            <a:spLocks noGrp="1"/>
          </p:cNvSpPr>
          <p:nvPr>
            <p:ph idx="1"/>
          </p:nvPr>
        </p:nvSpPr>
        <p:spPr/>
        <p:txBody>
          <a:bodyPr/>
          <a:lstStyle/>
          <a:p>
            <a:r>
              <a:rPr lang="nl-NL"/>
              <a:t>Vruchtbaar zullen zij zijn in liefde en trouw, in vrede en geduld. Want de Geest van God wil wonen in huis en hart van hen die Hem voortdurend daarom bidden.</a:t>
            </a:r>
          </a:p>
          <a:p>
            <a:endParaRPr lang="nl-NL"/>
          </a:p>
          <a:p>
            <a:r>
              <a:rPr lang="nl-NL"/>
              <a:t>Het huwelijk is gegeven, opdat jullie elkaar zullen troosten en helpen, trouw met elkaar zullen leven in voorspoed en tegenspoed, in vreugde en verdriet, en elkaar nooit meer zullen verlaten.</a:t>
            </a:r>
          </a:p>
          <a:p>
            <a:r>
              <a:rPr lang="nl-NL"/>
              <a:t>Het is gegeven, opdat jullie elkaar met verrukking en tederheid zullen kennen.</a:t>
            </a:r>
          </a:p>
          <a:p>
            <a:endParaRPr lang="nl-NL"/>
          </a:p>
        </p:txBody>
      </p:sp>
    </p:spTree>
    <p:extLst>
      <p:ext uri="{BB962C8B-B14F-4D97-AF65-F5344CB8AC3E}">
        <p14:creationId xmlns:p14="http://schemas.microsoft.com/office/powerpoint/2010/main" val="477398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33817-680B-4899-BAD1-6C416C264C8A}"/>
              </a:ext>
            </a:extLst>
          </p:cNvPr>
          <p:cNvSpPr>
            <a:spLocks noGrp="1"/>
          </p:cNvSpPr>
          <p:nvPr>
            <p:ph idx="1"/>
          </p:nvPr>
        </p:nvSpPr>
        <p:spPr/>
        <p:txBody>
          <a:bodyPr/>
          <a:lstStyle/>
          <a:p>
            <a:r>
              <a:rPr lang="nl-NL"/>
              <a:t>(Het huwelijk is ook gegeven om kinderen te ontvangen, en om gezegend te worden door hun tegenwoordigheid in jullie huis. Jullie zijn geroepen hen op te voeden</a:t>
            </a:r>
          </a:p>
          <a:p>
            <a:r>
              <a:rPr lang="nl-NL"/>
              <a:t>in overeenstemming met Gods wil, en in de geest van het Evangelie van Jezus Christus.)</a:t>
            </a:r>
          </a:p>
          <a:p>
            <a:endParaRPr lang="nl-NL"/>
          </a:p>
        </p:txBody>
      </p:sp>
    </p:spTree>
    <p:extLst>
      <p:ext uri="{BB962C8B-B14F-4D97-AF65-F5344CB8AC3E}">
        <p14:creationId xmlns:p14="http://schemas.microsoft.com/office/powerpoint/2010/main" val="252213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33817-680B-4899-BAD1-6C416C264C8A}"/>
              </a:ext>
            </a:extLst>
          </p:cNvPr>
          <p:cNvSpPr>
            <a:spLocks noGrp="1"/>
          </p:cNvSpPr>
          <p:nvPr>
            <p:ph idx="1"/>
          </p:nvPr>
        </p:nvSpPr>
        <p:spPr/>
        <p:txBody>
          <a:bodyPr/>
          <a:lstStyle/>
          <a:p>
            <a:r>
              <a:rPr lang="nl-NL"/>
              <a:t>Gemeente, vandaag bevestigen N en N openlijk hun keuze voor elkaar om samen te leven al hun dagen. Daartoe geven ze elkaar hun plechtige belofte van trouw, ze leggen de handen ineen en maken zo hun verbondenheid zichtbaar.</a:t>
            </a:r>
          </a:p>
          <a:p>
            <a:r>
              <a:rPr lang="nl-NL"/>
              <a:t>Daarom, N en N/bruid en bruidegom, bidden wij met jullie op deze dag dat je, gesterkt en geleid door Gods Geest, zult groeien in waarheid en liefde voor elkaar en alle mensen, die God op jullie weg brengt.</a:t>
            </a:r>
          </a:p>
          <a:p>
            <a:endParaRPr lang="nl-NL"/>
          </a:p>
        </p:txBody>
      </p:sp>
    </p:spTree>
    <p:extLst>
      <p:ext uri="{BB962C8B-B14F-4D97-AF65-F5344CB8AC3E}">
        <p14:creationId xmlns:p14="http://schemas.microsoft.com/office/powerpoint/2010/main" val="59454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33817-680B-4899-BAD1-6C416C264C8A}"/>
              </a:ext>
            </a:extLst>
          </p:cNvPr>
          <p:cNvSpPr>
            <a:spLocks noGrp="1"/>
          </p:cNvSpPr>
          <p:nvPr>
            <p:ph idx="1"/>
          </p:nvPr>
        </p:nvSpPr>
        <p:spPr/>
        <p:txBody>
          <a:bodyPr/>
          <a:lstStyle/>
          <a:p>
            <a:r>
              <a:rPr lang="nl-NL" i="1">
                <a:solidFill>
                  <a:schemeClr val="bg1">
                    <a:lumMod val="65000"/>
                  </a:schemeClr>
                </a:solidFill>
              </a:rPr>
              <a:t>[Hierna kan de tekst van huwelijksformulier 1 gebruikt worden, vanaf ‘wederzijdse</a:t>
            </a:r>
          </a:p>
          <a:p>
            <a:r>
              <a:rPr lang="nl-NL" i="1">
                <a:solidFill>
                  <a:schemeClr val="bg1">
                    <a:lumMod val="65000"/>
                  </a:schemeClr>
                </a:solidFill>
              </a:rPr>
              <a:t>verplichtingen’]</a:t>
            </a:r>
          </a:p>
          <a:p>
            <a:endParaRPr lang="nl-NL" i="1">
              <a:solidFill>
                <a:schemeClr val="bg1">
                  <a:lumMod val="65000"/>
                </a:schemeClr>
              </a:solidFill>
            </a:endParaRPr>
          </a:p>
        </p:txBody>
      </p:sp>
    </p:spTree>
    <p:extLst>
      <p:ext uri="{BB962C8B-B14F-4D97-AF65-F5344CB8AC3E}">
        <p14:creationId xmlns:p14="http://schemas.microsoft.com/office/powerpoint/2010/main" val="2302960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9</TotalTime>
  <Words>353</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Huwelijksformulier In eerbied en vrolijkheid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Huwelijksformulier In eerbied en vrolijkheid</dc:title>
  <dc:creator>Heidema, Christiaan</dc:creator>
  <cp:lastModifiedBy>Heidema, Christiaan</cp:lastModifiedBy>
  <cp:revision>2</cp:revision>
  <dcterms:created xsi:type="dcterms:W3CDTF">2018-05-07T19:22:29Z</dcterms:created>
  <dcterms:modified xsi:type="dcterms:W3CDTF">2018-05-07T19:31:46Z</dcterms:modified>
</cp:coreProperties>
</file>