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3" r:id="rId5"/>
    <p:sldId id="272" r:id="rId6"/>
    <p:sldId id="271" r:id="rId7"/>
    <p:sldId id="270" r:id="rId8"/>
    <p:sldId id="269" r:id="rId9"/>
    <p:sldId id="268" r:id="rId10"/>
    <p:sldId id="267" r:id="rId11"/>
    <p:sldId id="266" r:id="rId12"/>
    <p:sldId id="265" r:id="rId13"/>
    <p:sldId id="264" r:id="rId14"/>
    <p:sldId id="263" r:id="rId15"/>
    <p:sldId id="262" r:id="rId16"/>
    <p:sldId id="261" r:id="rId17"/>
    <p:sldId id="260" r:id="rId18"/>
    <p:sldId id="259" r:id="rId19"/>
    <p:sldId id="258"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60FF-4DBC-49D1-897B-FB11C38ECA1A}"/>
              </a:ext>
            </a:extLst>
          </p:cNvPr>
          <p:cNvSpPr>
            <a:spLocks noGrp="1"/>
          </p:cNvSpPr>
          <p:nvPr>
            <p:ph type="ctrTitle"/>
          </p:nvPr>
        </p:nvSpPr>
        <p:spPr/>
        <p:txBody>
          <a:bodyPr/>
          <a:lstStyle/>
          <a:p>
            <a:r>
              <a:rPr lang="nl-NL"/>
              <a:t>Formulier om predikanten te bevestigen</a:t>
            </a:r>
          </a:p>
        </p:txBody>
      </p:sp>
      <p:sp>
        <p:nvSpPr>
          <p:cNvPr id="3" name="Subtitle 2">
            <a:extLst>
              <a:ext uri="{FF2B5EF4-FFF2-40B4-BE49-F238E27FC236}">
                <a16:creationId xmlns:a16="http://schemas.microsoft.com/office/drawing/2014/main" id="{A059B6E5-7BFC-463B-965A-A71C781D8586}"/>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735766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solidFill>
                  <a:srgbClr val="FFFF00"/>
                </a:solidFill>
              </a:rPr>
              <a:t>Belang van het ambt</a:t>
            </a:r>
          </a:p>
          <a:p>
            <a:r>
              <a:rPr lang="nl-NL"/>
              <a:t>Uit dit alles blijkt hoe belangrijk het werk van predikanten is. Door hun werk wil God mensen redden. Ze dragen in hun werk een grote verantwoorde¬lijkheid.</a:t>
            </a:r>
          </a:p>
          <a:p>
            <a:r>
              <a:rPr lang="nl-NL"/>
              <a:t>Paulus spoort Timoteüs dan ook als volgt aan: Geef wat je in aanwezigheid van velen van mij hebt gehoord, door aan betrouwbare mensen die geschikt zijn om anderen te onderwijzen.</a:t>
            </a:r>
          </a:p>
          <a:p>
            <a:r>
              <a:rPr lang="nl-NL"/>
              <a:t>Wanneer ze als herders van de kudde hun taak met toewijding verricht hebben, ontvangen ze, als de hoogste herder verschijnt, de krans van de luister, die nooit verwelkt.</a:t>
            </a:r>
          </a:p>
          <a:p>
            <a:endParaRPr lang="nl-NL"/>
          </a:p>
        </p:txBody>
      </p:sp>
    </p:spTree>
    <p:extLst>
      <p:ext uri="{BB962C8B-B14F-4D97-AF65-F5344CB8AC3E}">
        <p14:creationId xmlns:p14="http://schemas.microsoft.com/office/powerpoint/2010/main" val="3048910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solidFill>
                  <a:srgbClr val="FFFF00"/>
                </a:solidFill>
              </a:rPr>
              <a:t>Bevestiging</a:t>
            </a:r>
          </a:p>
          <a:p>
            <a:r>
              <a:rPr lang="nl-NL"/>
              <a:t>Geliefde broeder/zuster, u staat klaar om uw ambt op u te nemen. Ik verzoek u de volgende vragen te beantwoorden voor God en zijn heilige gemeente:</a:t>
            </a:r>
          </a:p>
          <a:p>
            <a:endParaRPr lang="nl-NL"/>
          </a:p>
          <a:p>
            <a:r>
              <a:rPr lang="nl-NL"/>
              <a:t>Bent u ervan overtuigd dat God zelf u door zijn gemeente tot deze taak heeft geroepen?</a:t>
            </a:r>
          </a:p>
          <a:p>
            <a:endParaRPr lang="nl-NL"/>
          </a:p>
          <a:p>
            <a:r>
              <a:rPr lang="nl-NL"/>
              <a:t>Belijdt u dat alleen de Bijbel ons leert hoe we gered worden, en wijst u alles af wat daarmee in strijd is?</a:t>
            </a:r>
          </a:p>
          <a:p>
            <a:endParaRPr lang="nl-NL"/>
          </a:p>
        </p:txBody>
      </p:sp>
    </p:spTree>
    <p:extLst>
      <p:ext uri="{BB962C8B-B14F-4D97-AF65-F5344CB8AC3E}">
        <p14:creationId xmlns:p14="http://schemas.microsoft.com/office/powerpoint/2010/main" val="1454960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Belooft u in overeenstemming daarmee uw ambt trouw te vervullen en in heel uw leven te laten blijken dat u ontzag hebt voor God?</a:t>
            </a:r>
          </a:p>
          <a:p>
            <a:endParaRPr lang="nl-NL"/>
          </a:p>
          <a:p>
            <a:r>
              <a:rPr lang="nl-NL"/>
              <a:t>Belooft u zich te onderwerpen aan de kerkelijke vermaning en tucht, in overeenstemming met de kerkorde, als u in leer of leven zondigt?</a:t>
            </a:r>
          </a:p>
          <a:p>
            <a:endParaRPr lang="nl-NL"/>
          </a:p>
          <a:p>
            <a:r>
              <a:rPr lang="nl-NL"/>
              <a:t>Wat is daarop uw antwoord? (Ja)</a:t>
            </a:r>
          </a:p>
          <a:p>
            <a:endParaRPr lang="nl-NL"/>
          </a:p>
        </p:txBody>
      </p:sp>
    </p:spTree>
    <p:extLst>
      <p:ext uri="{BB962C8B-B14F-4D97-AF65-F5344CB8AC3E}">
        <p14:creationId xmlns:p14="http://schemas.microsoft.com/office/powerpoint/2010/main" val="1170194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i="1">
                <a:solidFill>
                  <a:schemeClr val="bg1">
                    <a:lumMod val="65000"/>
                  </a:schemeClr>
                </a:solidFill>
              </a:rPr>
              <a:t>Bij het uitspreken van de volgende zegen legt de voorganger de aangestelde predikant de hand op, als die het ambt van predikant nog niet heeft bekleed.</a:t>
            </a:r>
          </a:p>
          <a:p>
            <a:endParaRPr lang="nl-NL"/>
          </a:p>
          <a:p>
            <a:r>
              <a:rPr lang="nl-NL">
                <a:solidFill>
                  <a:srgbClr val="FFFF00"/>
                </a:solidFill>
              </a:rPr>
              <a:t>Zegen</a:t>
            </a:r>
          </a:p>
          <a:p>
            <a:r>
              <a:rPr lang="nl-NL"/>
              <a:t>Moge God, die u tot dit ambt heeft geroepen, u door zijn Geest kracht en wijsheid geven en u zó leiden als predikant, dat u luistert naar hem en dat uw werk vrucht draagt, zodat hij geëerd wordt en het rijk van Jezus Christus, zijn Zoon, wordt uitgebreid. Amen.</a:t>
            </a:r>
          </a:p>
          <a:p>
            <a:endParaRPr lang="nl-NL"/>
          </a:p>
        </p:txBody>
      </p:sp>
    </p:spTree>
    <p:extLst>
      <p:ext uri="{BB962C8B-B14F-4D97-AF65-F5344CB8AC3E}">
        <p14:creationId xmlns:p14="http://schemas.microsoft.com/office/powerpoint/2010/main" val="2757140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solidFill>
                  <a:srgbClr val="FFFF00"/>
                </a:solidFill>
              </a:rPr>
              <a:t>Opdracht</a:t>
            </a:r>
          </a:p>
          <a:p>
            <a:r>
              <a:rPr lang="nl-NL"/>
              <a:t>Geliefde broeder/zuster in Christus,</a:t>
            </a:r>
          </a:p>
          <a:p>
            <a:r>
              <a:rPr lang="nl-NL"/>
              <a:t>God, onze Vader, heeft deze gemeente gekocht met het bloed van zijn eigen Zoon, Jezus Christus, onze Heer. Daarom krijgt u, in woorden van Petrus en Paulus, de volgende opdrachten mee: Zorg voor uzelf en voor de hele kudde waarover de heilige Geest u als herder heeft aangesteld. Wees voor de gelovigen een voorbeeld in wat u zegt, in uw levenswijze, in liefde, geloof en zuiverheid. Heb Christus lief en hoed Gods kudde waarvoor u de verantwoorde¬lijkheid hebt, houd goed toezicht – niet gedwongen maar vrijwillig, zoals God dat wil, en niet om er zelf beter van te worden maar met belangeloze toewijding, zoals God dat wil.</a:t>
            </a:r>
          </a:p>
          <a:p>
            <a:endParaRPr lang="nl-NL"/>
          </a:p>
        </p:txBody>
      </p:sp>
    </p:spTree>
    <p:extLst>
      <p:ext uri="{BB962C8B-B14F-4D97-AF65-F5344CB8AC3E}">
        <p14:creationId xmlns:p14="http://schemas.microsoft.com/office/powerpoint/2010/main" val="4254234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Stel u niet heerszuchtig op tegenover de kudde die aan u is toevertrouwd. Verkondig de zuivere leer, zodat de gemeente door uw onderwijs trouw blijft aan de Bijbel. Deel in het lijden als een goed soldaat van Christus Jezus. Veronachtzaam de genade die u geschonken is niet. Neem u in acht, houd u aan de leer en blijf dat doen; dan redt u zowel uzelf als hen die naar u luisteren en de Heer zal met u zijn.</a:t>
            </a:r>
          </a:p>
          <a:p>
            <a:endParaRPr lang="nl-NL"/>
          </a:p>
        </p:txBody>
      </p:sp>
    </p:spTree>
    <p:extLst>
      <p:ext uri="{BB962C8B-B14F-4D97-AF65-F5344CB8AC3E}">
        <p14:creationId xmlns:p14="http://schemas.microsoft.com/office/powerpoint/2010/main" val="3414630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Geliefde broeders en zusters,</a:t>
            </a:r>
          </a:p>
          <a:p>
            <a:r>
              <a:rPr lang="nl-NL"/>
              <a:t>de Heer heeft deze dienaar als zijn boodschapper aan u gegeven. Aanvaard daarom alles wat hij zegt als het in overeenstemming is met de Bijbel.</a:t>
            </a:r>
          </a:p>
          <a:p>
            <a:r>
              <a:rPr lang="nl-NL"/>
              <a:t>Verwelkom hem vol blijdschap als iemand die één is met de Heer: hoe welkom is de vreugdebode die vrede aankondigt en goed nieuws brengt!</a:t>
            </a:r>
          </a:p>
          <a:p>
            <a:r>
              <a:rPr lang="nl-NL"/>
              <a:t>Respecteer hem om zijn werk en luister naar zijn goede waarschuwingen, zodat hij zijn taak met vreugde kan vervullen.</a:t>
            </a:r>
          </a:p>
          <a:p>
            <a:r>
              <a:rPr lang="nl-NL"/>
              <a:t>Ontvang deze broeder/zuster zo als dienaar van de Heer en bid voor hem.</a:t>
            </a:r>
          </a:p>
          <a:p>
            <a:endParaRPr lang="nl-NL"/>
          </a:p>
        </p:txBody>
      </p:sp>
    </p:spTree>
    <p:extLst>
      <p:ext uri="{BB962C8B-B14F-4D97-AF65-F5344CB8AC3E}">
        <p14:creationId xmlns:p14="http://schemas.microsoft.com/office/powerpoint/2010/main" val="1991543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solidFill>
                  <a:srgbClr val="FFFF00"/>
                </a:solidFill>
              </a:rPr>
              <a:t>Gebed</a:t>
            </a:r>
          </a:p>
          <a:p>
            <a:r>
              <a:rPr lang="nl-NL"/>
              <a:t>Barmhartige Vader, u brengt door Jezus Christus uit de verloren mensheid een gemeente samen die eeuwig mag leven. We danken u dat u daarvoor mensen in dienst neemt en dat u nu deze predikant hier een taak geeft. We bidden u: wilt u hem door uw Geest alles geven wat hij nodig heeft voor het werk waartoe u hem geroepen hebt. Geef hem een helder inzicht in de Bijbel en leg hem de juiste woorden in de mond, zodat hij met vrijmoedigheid het mysterie van het evangelie bekendmaakt.</a:t>
            </a:r>
          </a:p>
          <a:p>
            <a:endParaRPr lang="nl-NL"/>
          </a:p>
        </p:txBody>
      </p:sp>
    </p:spTree>
    <p:extLst>
      <p:ext uri="{BB962C8B-B14F-4D97-AF65-F5344CB8AC3E}">
        <p14:creationId xmlns:p14="http://schemas.microsoft.com/office/powerpoint/2010/main" val="61199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Geef hem wijsheid en trouw om de kudde die hij onder zijn hoede heeft gekregen, op de goede weg te leiden en in christelijke vrede bij elkaar te houden. Laat hem zijn taak zó uitoefenen, dat uw kerk daardoor in stand blijft en wordt uitgebreid. Bemoedig hem door uw Geest, zodat hij standvastig blijft in moeiten en beproevingen. Dan zal hij eens met al uw trouwe dienaren welkom zijn bij het feestmaal van zijn Heer.</a:t>
            </a:r>
          </a:p>
          <a:p>
            <a:endParaRPr lang="nl-NL"/>
          </a:p>
        </p:txBody>
      </p:sp>
    </p:spTree>
    <p:extLst>
      <p:ext uri="{BB962C8B-B14F-4D97-AF65-F5344CB8AC3E}">
        <p14:creationId xmlns:p14="http://schemas.microsoft.com/office/powerpoint/2010/main" val="2089742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Laat allen die aan zijn zorg zijn toevertrouwd, deze dienaar erkennen als door u gezonden. Wilt u hen helpen zich met vreugde aan zijn leiding te onderwerpen en de leer en de vermaning van Christus aan te nemen. Laat hen allemaal in Christus geloven en eeuwig leven.</a:t>
            </a:r>
          </a:p>
          <a:p>
            <a:r>
              <a:rPr lang="nl-NL"/>
              <a:t>Verhoor ons, Vader, door uw geliefde Zoon, Jezus Christus, onze Heer. In zijn naam bidden we u:</a:t>
            </a:r>
          </a:p>
          <a:p>
            <a:r>
              <a:rPr lang="nl-NL" i="1">
                <a:solidFill>
                  <a:schemeClr val="bg1">
                    <a:lumMod val="65000"/>
                  </a:schemeClr>
                </a:solidFill>
              </a:rPr>
              <a:t>(het Onze Vader, gesproken of gezongen).</a:t>
            </a:r>
          </a:p>
          <a:p>
            <a:endParaRPr lang="nl-NL"/>
          </a:p>
        </p:txBody>
      </p:sp>
    </p:spTree>
    <p:extLst>
      <p:ext uri="{BB962C8B-B14F-4D97-AF65-F5344CB8AC3E}">
        <p14:creationId xmlns:p14="http://schemas.microsoft.com/office/powerpoint/2010/main" val="149029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Inleiding</a:t>
            </a:r>
          </a:p>
          <a:p>
            <a:r>
              <a:rPr lang="nl-NL"/>
              <a:t>Als kerkenraad hebben we u tweemaal de naam bekendgemaakt van de predikant die we beroepen hebben, broeder/zuster N.N., om na te gaan of iemand een gegrond bezwaar tegen zijn bevestiging had in te brengen. Gelukkig waren zulke bezwaren niet aan de orde. Daarom wordt hij nu in de naam van onze Heer in zijn ambt bevestigd.</a:t>
            </a:r>
          </a:p>
          <a:p>
            <a:endParaRPr lang="nl-NL"/>
          </a:p>
        </p:txBody>
      </p:sp>
    </p:spTree>
    <p:extLst>
      <p:ext uri="{BB962C8B-B14F-4D97-AF65-F5344CB8AC3E}">
        <p14:creationId xmlns:p14="http://schemas.microsoft.com/office/powerpoint/2010/main" val="110074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a:xfrm>
            <a:off x="838200" y="476672"/>
            <a:ext cx="10730408" cy="5700291"/>
          </a:xfrm>
        </p:spPr>
        <p:txBody>
          <a:bodyPr/>
          <a:lstStyle/>
          <a:p>
            <a:r>
              <a:rPr lang="nl-NL">
                <a:solidFill>
                  <a:srgbClr val="FFFF00"/>
                </a:solidFill>
              </a:rPr>
              <a:t>Oorsprong van het ambt</a:t>
            </a:r>
          </a:p>
          <a:p>
            <a:r>
              <a:rPr lang="nl-NL"/>
              <a:t>God, onze Vader in de hemel, brengt uit de verloren mensheid een gemeente samen die eeuwig zal leven. Daarvoor schakelt hij ook mensen in. Christus geeft daarom vanuit de hemel ambtsdragers aan zijn kerk. De apostel Paulus wijst daarop, met de woorden: hij is het die apostelen heeft aangesteld, en profeten, evangelieverkondigers, herders en leraren, om de heiligen toe te rusten voor het werk in zijn dienst. Zo wordt het lichaam van Christus opgebouwd.</a:t>
            </a:r>
          </a:p>
          <a:p>
            <a:r>
              <a:rPr lang="nl-NL"/>
              <a:t>Als de goede herder zorgt Christus voortdurend voor zijn kudde. Daarom stelt hij herders aan om in zijn naam de schapen te verzorgen.</a:t>
            </a:r>
          </a:p>
          <a:p>
            <a:endParaRPr lang="nl-NL"/>
          </a:p>
        </p:txBody>
      </p:sp>
    </p:spTree>
    <p:extLst>
      <p:ext uri="{BB962C8B-B14F-4D97-AF65-F5344CB8AC3E}">
        <p14:creationId xmlns:p14="http://schemas.microsoft.com/office/powerpoint/2010/main" val="245824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a:xfrm>
            <a:off x="838200" y="476672"/>
            <a:ext cx="10730408" cy="5700291"/>
          </a:xfrm>
        </p:spPr>
        <p:txBody>
          <a:bodyPr/>
          <a:lstStyle/>
          <a:p>
            <a:r>
              <a:rPr lang="nl-NL"/>
              <a:t>Zij doen dat door Gods goede nieuws bekend te maken, de sacramenten te bedienen en in de kerkdiensten namens hen te bidden. Zo wordt de kudde van voedsel voorzien en op de goede weg geleid.</a:t>
            </a:r>
          </a:p>
          <a:p>
            <a:endParaRPr lang="nl-NL"/>
          </a:p>
          <a:p>
            <a:r>
              <a:rPr lang="nl-NL"/>
              <a:t>Aanvankelijk vervulden de apostelen deze taak in de christelijke kerk. Later stelden ze, geleid door de Geest van Christus, in elke gemeente oudsten aan. Er waren oudsten die leiding gaven en oudsten die daarnaast preekten en onderwijs gaven. De eersten noemen wij ook wel ouderlingen, de laatsten dienaren van het woord of predikanten. Zij maken Gods goede nieuws bekend, de boodschap die de apostelen brachten.</a:t>
            </a:r>
          </a:p>
          <a:p>
            <a:endParaRPr lang="nl-NL"/>
          </a:p>
        </p:txBody>
      </p:sp>
    </p:spTree>
    <p:extLst>
      <p:ext uri="{BB962C8B-B14F-4D97-AF65-F5344CB8AC3E}">
        <p14:creationId xmlns:p14="http://schemas.microsoft.com/office/powerpoint/2010/main" val="4018499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Daarover schrijft Paulus: Dit alles is het werk van God. Hij heeft ons door Christus met zich verzoend en ons de verkondiging daarover toevertrouwd. Het is God die door Christus de wereld met zich heeft verzoend: hij heeft de wereld haar overtredingen niet aangerekend.</a:t>
            </a:r>
          </a:p>
          <a:p>
            <a:r>
              <a:rPr lang="nl-NL"/>
              <a:t>En ons heeft hij de verkondiging van de verzoening toevertrouwd.</a:t>
            </a:r>
          </a:p>
          <a:p>
            <a:r>
              <a:rPr lang="nl-NL"/>
              <a:t>Wij zijn gezanten van Christus, God doet door ons zijn oproep. Namens Christus vragen wij: laat u met God verzoenen. God heeft hem die de zonde niet kende voor ons één gemaakt met de zonde, zodat wij door hem rechtvaardig voor God konden worden.</a:t>
            </a:r>
          </a:p>
          <a:p>
            <a:endParaRPr lang="nl-NL"/>
          </a:p>
        </p:txBody>
      </p:sp>
    </p:spTree>
    <p:extLst>
      <p:ext uri="{BB962C8B-B14F-4D97-AF65-F5344CB8AC3E}">
        <p14:creationId xmlns:p14="http://schemas.microsoft.com/office/powerpoint/2010/main" val="189999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solidFill>
                  <a:srgbClr val="FFFF00"/>
                </a:solidFill>
              </a:rPr>
              <a:t>Taak van predikanten</a:t>
            </a:r>
          </a:p>
          <a:p>
            <a:r>
              <a:rPr lang="nl-NL"/>
              <a:t>De taak van predikanten [noot vervalt] komt hierop neer: in de eerste plaats moeten ze de boodschap van God zuiver en volledig doorgeven, in overeenstemming met de oproep van de apostel Paulus: Ik roep je dringend op, ten overstaan van God en van Christus Jezus, die zal oordelen over de levenden en de doden, ik bezweer je bij zijn komst en heerschappij: Verkondig de boodschap, blijf aandringen, of het nu uitkomt of niet, wijs terecht, straf en vermaan met alle geduld dat het onderricht vereist.</a:t>
            </a:r>
          </a:p>
          <a:p>
            <a:r>
              <a:rPr lang="nl-NL"/>
              <a:t>Naar het voorbeeld van deze apostel verrichten ze dit werk in de publieke kerkdiensten en bij de gelovigen thuis.</a:t>
            </a:r>
          </a:p>
          <a:p>
            <a:endParaRPr lang="nl-NL"/>
          </a:p>
        </p:txBody>
      </p:sp>
    </p:spTree>
    <p:extLst>
      <p:ext uri="{BB962C8B-B14F-4D97-AF65-F5344CB8AC3E}">
        <p14:creationId xmlns:p14="http://schemas.microsoft.com/office/powerpoint/2010/main" val="2462210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Ze roepen de gemeenteleden op het voorbeeld van God na te volgen en de weg van de liefde te gaan als kinderen van het licht. Ze ontmaskeren de zonde als een macht die het leven kapotmaakt en dwalingen weerleggen ze met behulp van de Bijbel.</a:t>
            </a:r>
          </a:p>
          <a:p>
            <a:r>
              <a:rPr lang="nl-NL"/>
              <a:t>Ze bezoeken de gemeenteleden. Ze bemoedigen de zieken. Ze maken de jongeren in de kerk en anderen die door God geroepen worden, vertrouwd met de heilige geschriften, die hun wijsheid kunnen geven, zodat ze gered worden door het geloof in Christus Jezus.</a:t>
            </a:r>
          </a:p>
          <a:p>
            <a:endParaRPr lang="nl-NL"/>
          </a:p>
        </p:txBody>
      </p:sp>
    </p:spTree>
    <p:extLst>
      <p:ext uri="{BB962C8B-B14F-4D97-AF65-F5344CB8AC3E}">
        <p14:creationId xmlns:p14="http://schemas.microsoft.com/office/powerpoint/2010/main" val="4031644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Vervolgens behoort het tot de taak van predikanten doop en avondmaal te bedienen, waarin zichtbaar en tastbaar wordt wat God belooft. Ze bedienen de doop volgens de opdracht van Christus: Ga dus op weg en maak alle volken tot mijn leerlingen, door hen te dopen in de naam van de Vader en de Zoon en de heilige Geest.  En zij bedienen het avondmaal, dat Christus ons heeft opgedragen te vieren, toen hij zei: Doe dit, telkens opnieuw, om mij te gedenken.</a:t>
            </a:r>
          </a:p>
          <a:p>
            <a:r>
              <a:rPr lang="nl-NL"/>
              <a:t>Verder is het hun taak als voorganger van de gemeente in de kerkdienst te bidden en te danken voor alle mensen, van hoog tot laag.</a:t>
            </a:r>
          </a:p>
          <a:p>
            <a:endParaRPr lang="nl-NL"/>
          </a:p>
        </p:txBody>
      </p:sp>
    </p:spTree>
    <p:extLst>
      <p:ext uri="{BB962C8B-B14F-4D97-AF65-F5344CB8AC3E}">
        <p14:creationId xmlns:p14="http://schemas.microsoft.com/office/powerpoint/2010/main" val="93638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19A02-D1DB-43E8-AAAA-9A96B1BEB598}"/>
              </a:ext>
            </a:extLst>
          </p:cNvPr>
          <p:cNvSpPr>
            <a:spLocks noGrp="1"/>
          </p:cNvSpPr>
          <p:nvPr>
            <p:ph idx="1"/>
          </p:nvPr>
        </p:nvSpPr>
        <p:spPr/>
        <p:txBody>
          <a:bodyPr/>
          <a:lstStyle/>
          <a:p>
            <a:r>
              <a:rPr lang="nl-NL"/>
              <a:t>Tot slot zorgen ze ervoor, samen met de ouderlingen, als beheerders van Gods huis dat alles in de gemeente vreedzaam en ordelijk toegaat,  en wel zo als Christus het geboden heeft. Daarom moeten ze zichzelf in acht nemen en zich houden aan de christelijke leer en zorgen voor Gods kudde. In opdracht van Christus passen ze de christelijke tucht toe, waardoor ze het koninkrijk van de hemel openen voor de gelovigen en sluiten voor de ongelovigen.</a:t>
            </a:r>
          </a:p>
          <a:p>
            <a:endParaRPr lang="nl-NL"/>
          </a:p>
        </p:txBody>
      </p:sp>
    </p:spTree>
    <p:extLst>
      <p:ext uri="{BB962C8B-B14F-4D97-AF65-F5344CB8AC3E}">
        <p14:creationId xmlns:p14="http://schemas.microsoft.com/office/powerpoint/2010/main" val="3080053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6</TotalTime>
  <Words>1733</Words>
  <Application>Microsoft Office PowerPoint</Application>
  <PresentationFormat>Widescreen</PresentationFormat>
  <Paragraphs>56</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Formulier om predikanten te bevestigen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predikanten te bevestigen</dc:title>
  <dc:creator>Heidema, Christiaan</dc:creator>
  <cp:lastModifiedBy>Heidema, Christiaan</cp:lastModifiedBy>
  <cp:revision>1</cp:revision>
  <dcterms:created xsi:type="dcterms:W3CDTF">2018-05-07T19:32:38Z</dcterms:created>
  <dcterms:modified xsi:type="dcterms:W3CDTF">2018-05-07T19:39:12Z</dcterms:modified>
</cp:coreProperties>
</file>