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6" r:id="rId5"/>
    <p:sldId id="275" r:id="rId6"/>
    <p:sldId id="274" r:id="rId7"/>
    <p:sldId id="273" r:id="rId8"/>
    <p:sldId id="272" r:id="rId9"/>
    <p:sldId id="271" r:id="rId10"/>
    <p:sldId id="270" r:id="rId11"/>
    <p:sldId id="269" r:id="rId12"/>
    <p:sldId id="268" r:id="rId13"/>
    <p:sldId id="267" r:id="rId14"/>
    <p:sldId id="266" r:id="rId15"/>
    <p:sldId id="265" r:id="rId16"/>
    <p:sldId id="264" r:id="rId17"/>
    <p:sldId id="263" r:id="rId18"/>
    <p:sldId id="262" r:id="rId19"/>
    <p:sldId id="261" r:id="rId20"/>
    <p:sldId id="260" r:id="rId21"/>
    <p:sldId id="278" r:id="rId22"/>
    <p:sldId id="259" r:id="rId23"/>
    <p:sldId id="258" r:id="rId2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8047806"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7-5-2018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6165-D4D1-4C61-BF93-58BB52D6B3FF}"/>
              </a:ext>
            </a:extLst>
          </p:cNvPr>
          <p:cNvSpPr>
            <a:spLocks noGrp="1"/>
          </p:cNvSpPr>
          <p:nvPr>
            <p:ph type="ctrTitle"/>
          </p:nvPr>
        </p:nvSpPr>
        <p:spPr/>
        <p:txBody>
          <a:bodyPr/>
          <a:lstStyle/>
          <a:p>
            <a:r>
              <a:rPr lang="nl-NL"/>
              <a:t>Formulier om ouderlingen en diakenen te bevestigen</a:t>
            </a:r>
          </a:p>
        </p:txBody>
      </p:sp>
      <p:sp>
        <p:nvSpPr>
          <p:cNvPr id="3" name="Subtitle 2">
            <a:extLst>
              <a:ext uri="{FF2B5EF4-FFF2-40B4-BE49-F238E27FC236}">
                <a16:creationId xmlns:a16="http://schemas.microsoft.com/office/drawing/2014/main" id="{85630CB2-34DA-4106-8F4C-EE27FEB7C48B}"/>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571573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De Heer roept ook nu op tot gastvrijheid, offervaardigheid en barmhartigheid, om zwakken en hulpbehoevenden volop te laten delen in de blijdschap van de christelijke gemeente. Niemand mag daar ongetroost blijven in ziekte, eenzaamheid of armoede.</a:t>
            </a:r>
          </a:p>
          <a:p>
            <a:r>
              <a:rPr lang="nl-NL"/>
              <a:t>Met het oog op deze hulpverlening heeft Christus diakenen aan zijn gemeente gegeven. We lezen hoe de apostelen speciale ambtsdragers lieten kiezen, toen ze zelf niet meer in staat waren al het werk in de kerk naar behoren te verrichten.</a:t>
            </a:r>
          </a:p>
          <a:p>
            <a:endParaRPr lang="nl-NL"/>
          </a:p>
        </p:txBody>
      </p:sp>
    </p:spTree>
    <p:extLst>
      <p:ext uri="{BB962C8B-B14F-4D97-AF65-F5344CB8AC3E}">
        <p14:creationId xmlns:p14="http://schemas.microsoft.com/office/powerpoint/2010/main" val="2391536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De diakenen moeten ervoor zorgen dat de hulpverlening in en door de gemeente goed verloopt. Ze bezoeken de gemeenteleden thuis om zich op de hoogte te stellen van hun problemen of om hen aan te sporen anderen te helpen. Ze inventariseren de gaven van de gemeenteleden en zetten die in waar dat nodig is.</a:t>
            </a:r>
          </a:p>
          <a:p>
            <a:r>
              <a:rPr lang="nl-NL"/>
              <a:t>Bovendien zamelen ze de giften uit de gemeente in, beheren die en delen die in de naam van Christus uit. Ze bemoedigen hen die de liefdegaven van Christus ontvangen met Gods goede boodschap. </a:t>
            </a:r>
          </a:p>
          <a:p>
            <a:endParaRPr lang="nl-NL"/>
          </a:p>
        </p:txBody>
      </p:sp>
    </p:spTree>
    <p:extLst>
      <p:ext uri="{BB962C8B-B14F-4D97-AF65-F5344CB8AC3E}">
        <p14:creationId xmlns:p14="http://schemas.microsoft.com/office/powerpoint/2010/main" val="2502310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Ze zetten zich in voor de eenheid die de heilige Geest in de gemeente brengt en laat ervaren aan het heilig avondmaal.</a:t>
            </a:r>
          </a:p>
          <a:p>
            <a:r>
              <a:rPr lang="nl-NL"/>
              <a:t>De diakenen spannen zich er met woord en daad voor in dat deze eenheid zichtbaar wordt in de onderlinge liefde.</a:t>
            </a:r>
          </a:p>
          <a:p>
            <a:r>
              <a:rPr lang="nl-NL"/>
              <a:t>Zo zullen we als gemeente groeien in liefde voor elkaar en voor alle mensen.</a:t>
            </a:r>
          </a:p>
          <a:p>
            <a:endParaRPr lang="nl-NL"/>
          </a:p>
        </p:txBody>
      </p:sp>
    </p:spTree>
    <p:extLst>
      <p:ext uri="{BB962C8B-B14F-4D97-AF65-F5344CB8AC3E}">
        <p14:creationId xmlns:p14="http://schemas.microsoft.com/office/powerpoint/2010/main" val="1073278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Bevestiging</a:t>
            </a:r>
          </a:p>
          <a:p>
            <a:r>
              <a:rPr lang="nl-NL"/>
              <a:t>Geliefde broeders/zusters, u staat klaar om uw ambt op u te nemen. Ik verzoek u de volgende vragen te beantwoorden voor God en zijn gemeente:</a:t>
            </a:r>
          </a:p>
          <a:p>
            <a:endParaRPr lang="nl-NL"/>
          </a:p>
          <a:p>
            <a:r>
              <a:rPr lang="nl-NL"/>
              <a:t>Bent u ervan overtuigd dat God zelf u door zijn gemeente tot deze taak heeft geroepen?</a:t>
            </a:r>
          </a:p>
          <a:p>
            <a:endParaRPr lang="nl-NL"/>
          </a:p>
        </p:txBody>
      </p:sp>
    </p:spTree>
    <p:extLst>
      <p:ext uri="{BB962C8B-B14F-4D97-AF65-F5344CB8AC3E}">
        <p14:creationId xmlns:p14="http://schemas.microsoft.com/office/powerpoint/2010/main" val="1680425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Belijdt u dat alleen de Bijbel ons leert hoe we gered worden, en wijst u alles af wat daarmee in strijd is?</a:t>
            </a:r>
          </a:p>
          <a:p>
            <a:endParaRPr lang="nl-NL"/>
          </a:p>
          <a:p>
            <a:r>
              <a:rPr lang="nl-NL"/>
              <a:t>Belooft u in overeenstemming daarmee uw ambt trouw te vervullen en in heel uw leven te laten blijken dat u ontzag hebt voor God?</a:t>
            </a:r>
          </a:p>
          <a:p>
            <a:endParaRPr lang="nl-NL"/>
          </a:p>
          <a:p>
            <a:r>
              <a:rPr lang="nl-NL"/>
              <a:t>Belooft u zich te onderwerpen aan de kerkelijke vermaning en tucht, in overeenstemming met de kerkorde, als u in leer of leven zondigt?</a:t>
            </a:r>
          </a:p>
          <a:p>
            <a:endParaRPr lang="nl-NL"/>
          </a:p>
          <a:p>
            <a:r>
              <a:rPr lang="nl-NL"/>
              <a:t>Wat is daarop uw antwoord? (Ja)</a:t>
            </a:r>
          </a:p>
          <a:p>
            <a:endParaRPr lang="nl-NL"/>
          </a:p>
        </p:txBody>
      </p:sp>
    </p:spTree>
    <p:extLst>
      <p:ext uri="{BB962C8B-B14F-4D97-AF65-F5344CB8AC3E}">
        <p14:creationId xmlns:p14="http://schemas.microsoft.com/office/powerpoint/2010/main" val="2126717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Zegen</a:t>
            </a:r>
          </a:p>
          <a:p>
            <a:r>
              <a:rPr lang="nl-NL"/>
              <a:t>Moge onze almachtige God en Vader u geven dat u deze dienst trouw en met vrucht zult vervullen. Amen</a:t>
            </a:r>
          </a:p>
          <a:p>
            <a:endParaRPr lang="nl-NL"/>
          </a:p>
        </p:txBody>
      </p:sp>
    </p:spTree>
    <p:extLst>
      <p:ext uri="{BB962C8B-B14F-4D97-AF65-F5344CB8AC3E}">
        <p14:creationId xmlns:p14="http://schemas.microsoft.com/office/powerpoint/2010/main" val="3805652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Opdracht</a:t>
            </a:r>
            <a:r>
              <a:rPr lang="nl-NL"/>
              <a:t>  </a:t>
            </a:r>
            <a:r>
              <a:rPr lang="nl-NL">
                <a:solidFill>
                  <a:srgbClr val="FFFF00"/>
                </a:solidFill>
              </a:rPr>
              <a:t>(Aan de ouderlingen)</a:t>
            </a:r>
          </a:p>
          <a:p>
            <a:r>
              <a:rPr lang="nl-NL"/>
              <a:t>Broeders/zusters ouderlingen, bestuur de gemeente met toewijding, samen met de predikanten. Gedraag u als herders over de kudde van God als u bemoedigt en waarschuwt. Waak erover dat de gemeente blijft bij de zuivere leer en daaruit leeft. Vergeet niet wat de apostel Petrus schrijft: Hoed Gods kudde waarvoor u de verantwoordelijkheid hebt, houd goed toezicht – niet gedwongen maar vrijwillig, zoals God dat wil, en niet om er zelf beter van te worden maar met belangeloze toewijding.</a:t>
            </a:r>
          </a:p>
          <a:p>
            <a:endParaRPr lang="nl-NL"/>
          </a:p>
        </p:txBody>
      </p:sp>
    </p:spTree>
    <p:extLst>
      <p:ext uri="{BB962C8B-B14F-4D97-AF65-F5344CB8AC3E}">
        <p14:creationId xmlns:p14="http://schemas.microsoft.com/office/powerpoint/2010/main" val="2818933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Stel u niet heerszuchtig op tegenover de kudde die aan u is toevertrouwd, maar geef het goede voorbeeld.</a:t>
            </a:r>
          </a:p>
          <a:p>
            <a:endParaRPr lang="nl-NL"/>
          </a:p>
        </p:txBody>
      </p:sp>
    </p:spTree>
    <p:extLst>
      <p:ext uri="{BB962C8B-B14F-4D97-AF65-F5344CB8AC3E}">
        <p14:creationId xmlns:p14="http://schemas.microsoft.com/office/powerpoint/2010/main" val="3900041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(Aan de diakenen)</a:t>
            </a:r>
          </a:p>
          <a:p>
            <a:r>
              <a:rPr lang="nl-NL"/>
              <a:t>Broeders/zusters diakenen, toon u toegewijd en actief bij het inzamelen en beheren van de giften uit de gemeente en het inventariseren en inzetten van de gaven in de gemeente. Laat het allemaal ten goede komen aan wie hulp nodig heeft. Bemoedig en help iedereen die in zorgen leeft of eenzaam is. Geef zo aan de gemeente een goed voorbeeld van de onderlinge zorg waartoe Christus ons allemaal oproept.</a:t>
            </a:r>
          </a:p>
          <a:p>
            <a:endParaRPr lang="nl-NL"/>
          </a:p>
        </p:txBody>
      </p:sp>
    </p:spTree>
    <p:extLst>
      <p:ext uri="{BB962C8B-B14F-4D97-AF65-F5344CB8AC3E}">
        <p14:creationId xmlns:p14="http://schemas.microsoft.com/office/powerpoint/2010/main" val="3908682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(Aan de ouderlingen en de diakenen)</a:t>
            </a:r>
          </a:p>
          <a:p>
            <a:r>
              <a:rPr lang="nl-NL"/>
              <a:t>Wees allen trouw in uw dienst. Houd vast aan het mysterie van het geloof, met een zuiver geweten. Dan verwerft u aanzien en kunt u door uw geloof in Christus Jezus vrijuit spreken.</a:t>
            </a:r>
          </a:p>
          <a:p>
            <a:endParaRPr lang="nl-NL"/>
          </a:p>
        </p:txBody>
      </p:sp>
    </p:spTree>
    <p:extLst>
      <p:ext uri="{BB962C8B-B14F-4D97-AF65-F5344CB8AC3E}">
        <p14:creationId xmlns:p14="http://schemas.microsoft.com/office/powerpoint/2010/main" val="1502646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Inleiding</a:t>
            </a:r>
          </a:p>
          <a:p>
            <a:r>
              <a:rPr lang="nl-NL"/>
              <a:t>Als kerkenraad hebben we u tweemaal de namen van de broeders/zusters bekendgemaakt die tot ouderling of diaken gekozen zijn, om na te gaan of iemand een gegrond bezwaar tegen hun bevestiging had in te brengen. Gelukkig waren zulke bezwaren niet aan de orde. Daarom worden deze broeders/zusters nu in de naam van onze Heer in hun ambt bevestigd.</a:t>
            </a:r>
          </a:p>
          <a:p>
            <a:endParaRPr lang="nl-NL"/>
          </a:p>
        </p:txBody>
      </p:sp>
    </p:spTree>
    <p:extLst>
      <p:ext uri="{BB962C8B-B14F-4D97-AF65-F5344CB8AC3E}">
        <p14:creationId xmlns:p14="http://schemas.microsoft.com/office/powerpoint/2010/main" val="102774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(Aan de gemeente)</a:t>
            </a:r>
          </a:p>
          <a:p>
            <a:r>
              <a:rPr lang="nl-NL"/>
              <a:t>En u, geliefde broeders en zusters, ontvang deze mannen/vrouwen als dienaren van God. Erken de ouderlingen als opzieners en herders van de gemeente. Respecteer hen om hun werk en luister naar hun goede waarschuwingen, zodat ze hun taak met vreugde kunnen vervullen.</a:t>
            </a:r>
          </a:p>
          <a:p>
            <a:endParaRPr lang="nl-NL"/>
          </a:p>
        </p:txBody>
      </p:sp>
    </p:spTree>
    <p:extLst>
      <p:ext uri="{BB962C8B-B14F-4D97-AF65-F5344CB8AC3E}">
        <p14:creationId xmlns:p14="http://schemas.microsoft.com/office/powerpoint/2010/main" val="11365660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Zorg ervoor dat de diakenen de middelen hebben om hun werk te doen. Wees goede rentmeesters over wat de Heer u toevertrouwt en weet u in de gemeente van Christus geroepen om te dienen. Laat ieder in de gemeente die in nood verkeert, dankbaar de hulp aanvaarden die Christus door de diakenen wil geven.</a:t>
            </a:r>
          </a:p>
          <a:p>
            <a:endParaRPr lang="nl-NL"/>
          </a:p>
        </p:txBody>
      </p:sp>
    </p:spTree>
    <p:extLst>
      <p:ext uri="{BB962C8B-B14F-4D97-AF65-F5344CB8AC3E}">
        <p14:creationId xmlns:p14="http://schemas.microsoft.com/office/powerpoint/2010/main" val="1654428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Gebed</a:t>
            </a:r>
          </a:p>
          <a:p>
            <a:r>
              <a:rPr lang="nl-NL"/>
              <a:t>Vader in de hemel, we danken u, dat u ons ouderlingen en diakenen gegeven hebt die met uw Geest vervuld zijn om uw gemeente op te bouwen. Verleen hun steeds meer de gaven die zij nodig hebben: wijsheid, vrijmoedigheid, barmhartigheid en onderscheidingsvermogen, opdat ieder zijn taak zo vervult als u dat vraagt. Wilt u hen helpen hun dienst trouw te vervullen zonder zich te laten hinderen door moeite of verdriet.</a:t>
            </a:r>
          </a:p>
          <a:p>
            <a:endParaRPr lang="nl-NL"/>
          </a:p>
        </p:txBody>
      </p:sp>
    </p:spTree>
    <p:extLst>
      <p:ext uri="{BB962C8B-B14F-4D97-AF65-F5344CB8AC3E}">
        <p14:creationId xmlns:p14="http://schemas.microsoft.com/office/powerpoint/2010/main" val="3228713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Zegen ons als gemeente, waarover ze zijn aangesteld. Laat ieder van ons zich aan de goede waarschuwingen van de ouderlingen onderwerpen en hen eren om hun ambt. Help ons elkaar echt lief te hebben. Zorg ervoor dat we de diakenen met blijdschap alles geven wat ze nodig hebben om de hulp die ze willen verlenen ook werkelijk te kunnen geven. We bidden u: rust ons door de inzet van deze ambtsdragers toe voor het werk in uw dienst, zodat wij als gemeente opgebouwd worden. Verhoor ons, Vader, door uw geliefde Zoon, Jezus Christus, onze Heer. In zijn naam bidden we u:</a:t>
            </a:r>
            <a:r>
              <a:rPr lang="nl-NL" b="0" i="1">
                <a:solidFill>
                  <a:schemeClr val="bg1">
                    <a:lumMod val="65000"/>
                  </a:schemeClr>
                </a:solidFill>
              </a:rPr>
              <a:t> (het Onzevader, gesproken of gezongen)</a:t>
            </a:r>
            <a:r>
              <a:rPr lang="nl-NL"/>
              <a:t>.</a:t>
            </a:r>
          </a:p>
          <a:p>
            <a:endParaRPr lang="nl-NL"/>
          </a:p>
        </p:txBody>
      </p:sp>
    </p:spTree>
    <p:extLst>
      <p:ext uri="{BB962C8B-B14F-4D97-AF65-F5344CB8AC3E}">
        <p14:creationId xmlns:p14="http://schemas.microsoft.com/office/powerpoint/2010/main" val="392058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Onderwijs</a:t>
            </a:r>
          </a:p>
          <a:p>
            <a:r>
              <a:rPr lang="nl-NL"/>
              <a:t>Als het hoofd van de kerk zorgt Christus vanuit de hemel voor zijn gemeente op aarde. Daarvoor neemt hij mensen in dienst. De apostel Paulus wijst daarop, met de woorden: … hij is het die apostelen heeft aangesteld, en profeten, evangelieverkondigers, herders en leraren, om de heiligen toe te rusten voor het werk in zijn dienst. Zo wordt het lichaam van Christus opgebouwd. Als de goede herder zorgt hij voortdurend voor zijn kudde en stelt hij herders aan om in zijn naam op de schapen te passen.</a:t>
            </a:r>
          </a:p>
          <a:p>
            <a:endParaRPr lang="nl-NL"/>
          </a:p>
        </p:txBody>
      </p:sp>
    </p:spTree>
    <p:extLst>
      <p:ext uri="{BB962C8B-B14F-4D97-AF65-F5344CB8AC3E}">
        <p14:creationId xmlns:p14="http://schemas.microsoft.com/office/powerpoint/2010/main" val="842084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(Over ouderlingen:)</a:t>
            </a:r>
          </a:p>
          <a:p>
            <a:r>
              <a:rPr lang="nl-NL"/>
              <a:t>Oudsten vinden we al in het Oude Testament; ze bekleedden daar een leidende functie. In het Nieuwe Testament lezen we dat de apostelen, door de Geest van Christus geleid, in elke gemeente oudsten aanstelden. Er waren in de vroegchristelijke kerk oudsten die leiding gaven – bij ons vaak ouderlingen genoemd - én oudsten die daarnaast preekten en onderwijs gaven; tegenwoordig noemen we hen predikanten. Met hen vormen de ouderlingen de kerkenraad.</a:t>
            </a:r>
          </a:p>
          <a:p>
            <a:endParaRPr lang="nl-NL"/>
          </a:p>
        </p:txBody>
      </p:sp>
    </p:spTree>
    <p:extLst>
      <p:ext uri="{BB962C8B-B14F-4D97-AF65-F5344CB8AC3E}">
        <p14:creationId xmlns:p14="http://schemas.microsoft.com/office/powerpoint/2010/main" val="539920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Door de leiding van de gemeente toe te vertrouwen aan de ouderlingen met de predikanten, beschermt Christus zijn kerk tegen heerszuchtig optreden van enkelingen.</a:t>
            </a:r>
          </a:p>
          <a:p>
            <a:r>
              <a:rPr lang="nl-NL"/>
              <a:t>Over de taak van de ouderlingen spreekt het Nieuwe Testament op diverse plaatsen. Samen met de predikanten moeten ze als herders de gemeente besturen en verzorgen.</a:t>
            </a:r>
          </a:p>
          <a:p>
            <a:endParaRPr lang="nl-NL"/>
          </a:p>
        </p:txBody>
      </p:sp>
    </p:spTree>
    <p:extLst>
      <p:ext uri="{BB962C8B-B14F-4D97-AF65-F5344CB8AC3E}">
        <p14:creationId xmlns:p14="http://schemas.microsoft.com/office/powerpoint/2010/main" val="2846180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In de eerste plaats letten ze erop dat ieder lid van de gemeente zich met woord en daad gedraagt in overeenstemming met het evangelie. Ze bezoeken de leden van Christus’ gemeente om hen aan de hand van de Bijbel te troosten, te waarschuwen en te onderwijzen. Hen die zich in leer of leven slecht gedragen, wijzen ze terecht en ze zorgen ervoor dat doop en avondmaal niet ontheiligd worden. Op hen die bewust in zonde blijven leven, passen ze de christelijke tucht toe.</a:t>
            </a:r>
          </a:p>
          <a:p>
            <a:endParaRPr lang="nl-NL"/>
          </a:p>
        </p:txBody>
      </p:sp>
    </p:spTree>
    <p:extLst>
      <p:ext uri="{BB962C8B-B14F-4D97-AF65-F5344CB8AC3E}">
        <p14:creationId xmlns:p14="http://schemas.microsoft.com/office/powerpoint/2010/main" val="166315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In de tweede plaats zorgen ze er als beheerders van Gods huis voor dat alles in de gemeente vreedzaam en ordelijk toegaat, en wel zo als Christus het opgedragen heeft. Ze letten erop dat niemand een ambt bekleedt in de gemeente zonder daartoe op een wettige manier geroepen te zijn. De predikanten helpen ze met raad en daad.</a:t>
            </a:r>
          </a:p>
          <a:p>
            <a:r>
              <a:rPr lang="nl-NL"/>
              <a:t>In de derde plaats houden de ouderlingen toezicht op leer en leven van de predikanten. Er mag immers geen dwaalleer worden verkondigd en de gemeente moet worden opgebouwd.</a:t>
            </a:r>
          </a:p>
          <a:p>
            <a:endParaRPr lang="nl-NL"/>
          </a:p>
        </p:txBody>
      </p:sp>
    </p:spTree>
    <p:extLst>
      <p:ext uri="{BB962C8B-B14F-4D97-AF65-F5344CB8AC3E}">
        <p14:creationId xmlns:p14="http://schemas.microsoft.com/office/powerpoint/2010/main" val="2884646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t>Met dat doel droeg Paulus de oudsten van de gemeente in Efeze op te waken voor wolven die de schaapskooi van Christus zouden binnendringen.</a:t>
            </a:r>
          </a:p>
          <a:p>
            <a:r>
              <a:rPr lang="nl-NL"/>
              <a:t>De ouderlingen zullen deze taken kunnen vervullen als ze zich verdiepen in de Bijbel en zich oefenen in een leven dat aan God is toegewijd.</a:t>
            </a:r>
          </a:p>
          <a:p>
            <a:endParaRPr lang="nl-NL"/>
          </a:p>
        </p:txBody>
      </p:sp>
    </p:spTree>
    <p:extLst>
      <p:ext uri="{BB962C8B-B14F-4D97-AF65-F5344CB8AC3E}">
        <p14:creationId xmlns:p14="http://schemas.microsoft.com/office/powerpoint/2010/main" val="4246097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1E1B45-F33A-4147-A43D-F597CF95F927}"/>
              </a:ext>
            </a:extLst>
          </p:cNvPr>
          <p:cNvSpPr>
            <a:spLocks noGrp="1"/>
          </p:cNvSpPr>
          <p:nvPr>
            <p:ph idx="1"/>
          </p:nvPr>
        </p:nvSpPr>
        <p:spPr/>
        <p:txBody>
          <a:bodyPr/>
          <a:lstStyle/>
          <a:p>
            <a:r>
              <a:rPr lang="nl-NL">
                <a:solidFill>
                  <a:srgbClr val="FFFF00"/>
                </a:solidFill>
              </a:rPr>
              <a:t>(Over diakenen:)</a:t>
            </a:r>
          </a:p>
          <a:p>
            <a:r>
              <a:rPr lang="nl-NL"/>
              <a:t>Barmhartig zijn voor mensen in nood, daar gaat het om in het werk van de diakenen. Christus is daarin een voorbeeld voor ons geweest. Hij kwam in de wereld om te dienen en ontfermde zich over velen die in nood waren. In navolging van haar Heer zorgde de eerste christelijke gemeente ervoor dat niemand in haar midden gebrek leed. De apostelen deelden uit aan alle mensen die iets nodig hadden.</a:t>
            </a:r>
          </a:p>
          <a:p>
            <a:endParaRPr lang="nl-NL"/>
          </a:p>
        </p:txBody>
      </p:sp>
    </p:spTree>
    <p:extLst>
      <p:ext uri="{BB962C8B-B14F-4D97-AF65-F5344CB8AC3E}">
        <p14:creationId xmlns:p14="http://schemas.microsoft.com/office/powerpoint/2010/main" val="66118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10</TotalTime>
  <Words>1578</Words>
  <Application>Microsoft Office PowerPoint</Application>
  <PresentationFormat>On-screen Show (4:3)</PresentationFormat>
  <Paragraphs>51</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Formulier om ouderlingen en diakenen te bevestigen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3</cp:revision>
  <dcterms:created xsi:type="dcterms:W3CDTF">2018-05-07T19:56:28Z</dcterms:created>
  <dcterms:modified xsi:type="dcterms:W3CDTF">2018-05-07T20:07:15Z</dcterms:modified>
</cp:coreProperties>
</file>