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69" r:id="rId5"/>
    <p:sldId id="268" r:id="rId6"/>
    <p:sldId id="267" r:id="rId7"/>
    <p:sldId id="266" r:id="rId8"/>
    <p:sldId id="265" r:id="rId9"/>
    <p:sldId id="264" r:id="rId10"/>
    <p:sldId id="263" r:id="rId11"/>
    <p:sldId id="262" r:id="rId12"/>
    <p:sldId id="261" r:id="rId13"/>
    <p:sldId id="260" r:id="rId14"/>
    <p:sldId id="259" r:id="rId15"/>
    <p:sldId id="258" r:id="rId1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87" d="100"/>
          <a:sy n="87" d="100"/>
        </p:scale>
        <p:origin x="6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93208-4B44-4769-AE48-298343B14CF5}"/>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US"/>
              <a:t>Click to edit Master title style</a:t>
            </a:r>
            <a:endParaRPr lang="nl-NL"/>
          </a:p>
        </p:txBody>
      </p:sp>
      <p:sp>
        <p:nvSpPr>
          <p:cNvPr id="3" name="Subtitle 2">
            <a:extLst>
              <a:ext uri="{FF2B5EF4-FFF2-40B4-BE49-F238E27FC236}">
                <a16:creationId xmlns:a16="http://schemas.microsoft.com/office/drawing/2014/main" id="{8D8EDFC0-9371-458D-9E1C-5CD5B9DECA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EECC2011-B531-497C-B937-5CAFC38706F1}"/>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510EC250-7929-43A1-A576-0678EE120A4D}"/>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ED711843-6EA1-4504-AE88-D05348B763C7}"/>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248139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0259F-4F99-4569-A7A6-C84D99D9EA05}"/>
              </a:ext>
            </a:extLst>
          </p:cNvPr>
          <p:cNvSpPr>
            <a:spLocks noGrp="1"/>
          </p:cNvSpPr>
          <p:nvPr>
            <p:ph idx="1"/>
          </p:nvPr>
        </p:nvSpPr>
        <p:spPr>
          <a:xfrm>
            <a:off x="838200" y="476672"/>
            <a:ext cx="10515600" cy="5700291"/>
          </a:xfrm>
        </p:spPr>
        <p:txBody>
          <a:bodyPr>
            <a:noAutofit/>
          </a:bodyPr>
          <a:lstStyle>
            <a:lvl1pPr marL="0" indent="0">
              <a:buNone/>
              <a:defRPr sz="3200" b="1"/>
            </a:lvl1pPr>
            <a:lvl2pPr marL="457200" indent="0">
              <a:buNone/>
              <a:defRPr sz="3200" b="1"/>
            </a:lvl2pPr>
            <a:lvl3pPr marL="914400" indent="0">
              <a:buNone/>
              <a:defRPr sz="3200" b="1"/>
            </a:lvl3pPr>
            <a:lvl4pPr marL="1371600" indent="0">
              <a:buNone/>
              <a:defRPr sz="3200" b="1"/>
            </a:lvl4pPr>
            <a:lvl5pPr marL="1828800" indent="0">
              <a:buNone/>
              <a:defRPr sz="3200" b="1"/>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63D62852-472A-4E81-9A92-88A3F9D16EE3}"/>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C7DC03EF-D0CE-47E4-BBCC-9EF7F0997F7F}"/>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8006D42F-3A64-42AF-89B0-03A16AEDBCA3}"/>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3307650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A5F0FE-F514-4F55-91E6-D555B6E397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430E7510-8BCA-4037-B2D3-47E13F7E3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961A9C36-EF52-4FA7-8064-7C458AC51A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AE124391-2DAA-455E-A2E3-1A1472EDD5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7962127D-5AD4-47F2-A06B-CB176C3EF0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E130A-1768-47C2-AEEF-039DF5EAA3CE}" type="slidenum">
              <a:rPr lang="nl-NL" smtClean="0"/>
              <a:t>‹#›</a:t>
            </a:fld>
            <a:endParaRPr lang="nl-NL"/>
          </a:p>
        </p:txBody>
      </p:sp>
    </p:spTree>
    <p:extLst>
      <p:ext uri="{BB962C8B-B14F-4D97-AF65-F5344CB8AC3E}">
        <p14:creationId xmlns:p14="http://schemas.microsoft.com/office/powerpoint/2010/main" val="98556164"/>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b="1"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bg1"/>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bg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bg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EF274-BA1B-4F9D-80D6-DE7D912AF80E}"/>
              </a:ext>
            </a:extLst>
          </p:cNvPr>
          <p:cNvSpPr>
            <a:spLocks noGrp="1"/>
          </p:cNvSpPr>
          <p:nvPr>
            <p:ph type="ctrTitle"/>
          </p:nvPr>
        </p:nvSpPr>
        <p:spPr/>
        <p:txBody>
          <a:bodyPr/>
          <a:lstStyle/>
          <a:p>
            <a:r>
              <a:rPr lang="nl-NL"/>
              <a:t>Formulier om het heilig avondmaal te vieren (4)</a:t>
            </a:r>
          </a:p>
        </p:txBody>
      </p:sp>
      <p:sp>
        <p:nvSpPr>
          <p:cNvPr id="3" name="Subtitle 2">
            <a:extLst>
              <a:ext uri="{FF2B5EF4-FFF2-40B4-BE49-F238E27FC236}">
                <a16:creationId xmlns:a16="http://schemas.microsoft.com/office/drawing/2014/main" id="{82953E3B-E55A-4053-AA19-C72C3886F06B}"/>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1063377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FABEC4-432A-408E-8F4A-EDD49D2997EA}"/>
              </a:ext>
            </a:extLst>
          </p:cNvPr>
          <p:cNvSpPr>
            <a:spLocks noGrp="1"/>
          </p:cNvSpPr>
          <p:nvPr>
            <p:ph idx="1"/>
          </p:nvPr>
        </p:nvSpPr>
        <p:spPr/>
        <p:txBody>
          <a:bodyPr/>
          <a:lstStyle/>
          <a:p>
            <a:r>
              <a:rPr lang="nl-NL">
                <a:solidFill>
                  <a:srgbClr val="FFFF00"/>
                </a:solidFill>
              </a:rPr>
              <a:t>Viering</a:t>
            </a:r>
          </a:p>
          <a:p>
            <a:r>
              <a:rPr lang="nl-NL" i="1">
                <a:solidFill>
                  <a:schemeClr val="bg1">
                    <a:lumMod val="65000"/>
                  </a:schemeClr>
                </a:solidFill>
              </a:rPr>
              <a:t>Bij het breken en uitdelen van het brood spreekt de voorganger:</a:t>
            </a:r>
          </a:p>
          <a:p>
            <a:r>
              <a:rPr lang="nl-NL"/>
              <a:t>Het brood dat we breken, maakt ons één met het lichaam van Christus.</a:t>
            </a:r>
          </a:p>
          <a:p>
            <a:r>
              <a:rPr lang="nl-NL"/>
              <a:t>Neem, eet, gedenk en geloof, dat het lichaam van Jezus Christus, onze Heer, gegeven is om al onze zonden te vergeven.</a:t>
            </a:r>
          </a:p>
          <a:p>
            <a:endParaRPr lang="nl-NL"/>
          </a:p>
        </p:txBody>
      </p:sp>
    </p:spTree>
    <p:extLst>
      <p:ext uri="{BB962C8B-B14F-4D97-AF65-F5344CB8AC3E}">
        <p14:creationId xmlns:p14="http://schemas.microsoft.com/office/powerpoint/2010/main" val="1245041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FABEC4-432A-408E-8F4A-EDD49D2997EA}"/>
              </a:ext>
            </a:extLst>
          </p:cNvPr>
          <p:cNvSpPr>
            <a:spLocks noGrp="1"/>
          </p:cNvSpPr>
          <p:nvPr>
            <p:ph idx="1"/>
          </p:nvPr>
        </p:nvSpPr>
        <p:spPr/>
        <p:txBody>
          <a:bodyPr/>
          <a:lstStyle/>
          <a:p>
            <a:r>
              <a:rPr lang="nl-NL" i="1">
                <a:solidFill>
                  <a:schemeClr val="bg1">
                    <a:lumMod val="65000"/>
                  </a:schemeClr>
                </a:solidFill>
              </a:rPr>
              <a:t>En als hij de beker geeft:</a:t>
            </a:r>
          </a:p>
          <a:p>
            <a:r>
              <a:rPr lang="nl-NL"/>
              <a:t>De beker met wijn, waarvoor we God loven en danken, maakt ons één met het bloed van Christus. Neem, drink allen daaruit, gedenk en geloof, dat het kostbare bloed van Jezus Christus, onze Heer, vergoten is om al onze zonden te vergeven.</a:t>
            </a:r>
          </a:p>
          <a:p>
            <a:endParaRPr lang="nl-NL"/>
          </a:p>
        </p:txBody>
      </p:sp>
    </p:spTree>
    <p:extLst>
      <p:ext uri="{BB962C8B-B14F-4D97-AF65-F5344CB8AC3E}">
        <p14:creationId xmlns:p14="http://schemas.microsoft.com/office/powerpoint/2010/main" val="1553985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FABEC4-432A-408E-8F4A-EDD49D2997EA}"/>
              </a:ext>
            </a:extLst>
          </p:cNvPr>
          <p:cNvSpPr>
            <a:spLocks noGrp="1"/>
          </p:cNvSpPr>
          <p:nvPr>
            <p:ph idx="1"/>
          </p:nvPr>
        </p:nvSpPr>
        <p:spPr/>
        <p:txBody>
          <a:bodyPr/>
          <a:lstStyle/>
          <a:p>
            <a:r>
              <a:rPr lang="nl-NL" i="1">
                <a:solidFill>
                  <a:schemeClr val="bg1">
                    <a:lumMod val="65000"/>
                  </a:schemeClr>
                </a:solidFill>
              </a:rPr>
              <a:t>Bij de gaande viering kunnen deze woorden gecombineerd worden tot:</a:t>
            </a:r>
          </a:p>
          <a:p>
            <a:r>
              <a:rPr lang="nl-NL"/>
              <a:t>Het brood dat we breken, maakt ons één met het lichaam van Christus. De beker met wijn, waarvoor wij God loven en danken, maakt ons één met het bloed van Christus.</a:t>
            </a:r>
          </a:p>
          <a:p>
            <a:r>
              <a:rPr lang="nl-NL"/>
              <a:t>Neem dit brood en deze beker, eet en drink, gedenk en geloof dat Jezus Christus, onze Heer, zijn lichaam en bloed gegeven heeft om al onze zonden te vergeven.</a:t>
            </a:r>
          </a:p>
          <a:p>
            <a:r>
              <a:rPr lang="nl-NL"/>
              <a:t>Tijdens de viering kan gelezen, gezongen of gemusiceerd worden.</a:t>
            </a:r>
          </a:p>
          <a:p>
            <a:endParaRPr lang="nl-NL"/>
          </a:p>
        </p:txBody>
      </p:sp>
    </p:spTree>
    <p:extLst>
      <p:ext uri="{BB962C8B-B14F-4D97-AF65-F5344CB8AC3E}">
        <p14:creationId xmlns:p14="http://schemas.microsoft.com/office/powerpoint/2010/main" val="2108789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FABEC4-432A-408E-8F4A-EDD49D2997EA}"/>
              </a:ext>
            </a:extLst>
          </p:cNvPr>
          <p:cNvSpPr>
            <a:spLocks noGrp="1"/>
          </p:cNvSpPr>
          <p:nvPr>
            <p:ph idx="1"/>
          </p:nvPr>
        </p:nvSpPr>
        <p:spPr/>
        <p:txBody>
          <a:bodyPr/>
          <a:lstStyle/>
          <a:p>
            <a:r>
              <a:rPr lang="nl-NL">
                <a:solidFill>
                  <a:srgbClr val="FFFF00"/>
                </a:solidFill>
              </a:rPr>
              <a:t>Dankzegging </a:t>
            </a:r>
            <a:r>
              <a:rPr lang="nl-NL"/>
              <a:t>(1)</a:t>
            </a:r>
          </a:p>
          <a:p>
            <a:r>
              <a:rPr lang="nl-NL"/>
              <a:t>Laten we de Heer dankbaar prijzen om zijn gaven.</a:t>
            </a:r>
          </a:p>
          <a:p>
            <a:r>
              <a:rPr lang="nl-NL"/>
              <a:t>God bewees ons zijn liefde doordat Christus voor ons gestorven is toen wij nog zondaars waren. Des te zekerder is het dus dat wij, nu we door zijn dood zijn vrijgesproken, dankzij hem zullen worden gered en niet veroordeeld. Werden we in de tijd dat we nog Gods vijanden waren al met hem verzoend door de dood van zijn Zoon, des te zekerder is het dat wij, nu we met hem zijn verzoend, worden gered door diens leven. En meer nog, dat wij God prijzen danken we aan onze Heer Jezus Christus, door wie we nu al met God zijn verzoend.</a:t>
            </a:r>
          </a:p>
          <a:p>
            <a:endParaRPr lang="nl-NL"/>
          </a:p>
        </p:txBody>
      </p:sp>
    </p:spTree>
    <p:extLst>
      <p:ext uri="{BB962C8B-B14F-4D97-AF65-F5344CB8AC3E}">
        <p14:creationId xmlns:p14="http://schemas.microsoft.com/office/powerpoint/2010/main" val="1932396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FABEC4-432A-408E-8F4A-EDD49D2997EA}"/>
              </a:ext>
            </a:extLst>
          </p:cNvPr>
          <p:cNvSpPr>
            <a:spLocks noGrp="1"/>
          </p:cNvSpPr>
          <p:nvPr>
            <p:ph idx="1"/>
          </p:nvPr>
        </p:nvSpPr>
        <p:spPr/>
        <p:txBody>
          <a:bodyPr/>
          <a:lstStyle/>
          <a:p>
            <a:r>
              <a:rPr lang="nl-NL">
                <a:solidFill>
                  <a:srgbClr val="FFFF00"/>
                </a:solidFill>
              </a:rPr>
              <a:t>Dankzegging</a:t>
            </a:r>
            <a:r>
              <a:rPr lang="nl-NL"/>
              <a:t> (2)</a:t>
            </a:r>
          </a:p>
          <a:p>
            <a:r>
              <a:rPr lang="nl-NL"/>
              <a:t>Heer, onze God, we danken u hartelijk dat we aan dit avondmaal de dood van Jezus Christus mochten gedenken en belijden. We danken u dat hij stierf om ons nieuw leven te geven.</a:t>
            </a:r>
          </a:p>
          <a:p>
            <a:r>
              <a:rPr lang="nl-NL"/>
              <a:t>Nu u ons geloof sterker hebt gemaakt door deze viering, vragen we u door Jezus Christus, onze Heer: geef dat we u in heel ons leven oprecht en met vreugde dienen. Amen.</a:t>
            </a:r>
          </a:p>
          <a:p>
            <a:endParaRPr lang="nl-NL"/>
          </a:p>
        </p:txBody>
      </p:sp>
    </p:spTree>
    <p:extLst>
      <p:ext uri="{BB962C8B-B14F-4D97-AF65-F5344CB8AC3E}">
        <p14:creationId xmlns:p14="http://schemas.microsoft.com/office/powerpoint/2010/main" val="439906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FABEC4-432A-408E-8F4A-EDD49D2997EA}"/>
              </a:ext>
            </a:extLst>
          </p:cNvPr>
          <p:cNvSpPr>
            <a:spLocks noGrp="1"/>
          </p:cNvSpPr>
          <p:nvPr>
            <p:ph idx="1"/>
          </p:nvPr>
        </p:nvSpPr>
        <p:spPr/>
        <p:txBody>
          <a:bodyPr/>
          <a:lstStyle/>
          <a:p>
            <a:r>
              <a:rPr lang="nl-NL">
                <a:solidFill>
                  <a:srgbClr val="FFFF00"/>
                </a:solidFill>
              </a:rPr>
              <a:t>Lied</a:t>
            </a:r>
          </a:p>
          <a:p>
            <a:r>
              <a:rPr lang="nl-NL" i="1">
                <a:solidFill>
                  <a:schemeClr val="bg1">
                    <a:lumMod val="65000"/>
                  </a:schemeClr>
                </a:solidFill>
              </a:rPr>
              <a:t>De avondmaalsviering wordt afgesloten met het zingen van een psalm of gezang.</a:t>
            </a:r>
          </a:p>
          <a:p>
            <a:endParaRPr lang="nl-NL"/>
          </a:p>
        </p:txBody>
      </p:sp>
    </p:spTree>
    <p:extLst>
      <p:ext uri="{BB962C8B-B14F-4D97-AF65-F5344CB8AC3E}">
        <p14:creationId xmlns:p14="http://schemas.microsoft.com/office/powerpoint/2010/main" val="3855641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FABEC4-432A-408E-8F4A-EDD49D2997EA}"/>
              </a:ext>
            </a:extLst>
          </p:cNvPr>
          <p:cNvSpPr>
            <a:spLocks noGrp="1"/>
          </p:cNvSpPr>
          <p:nvPr>
            <p:ph idx="1"/>
          </p:nvPr>
        </p:nvSpPr>
        <p:spPr/>
        <p:txBody>
          <a:bodyPr/>
          <a:lstStyle/>
          <a:p>
            <a:r>
              <a:rPr lang="nl-NL"/>
              <a:t>Gemeente van Jezus Christus, onze Heer,</a:t>
            </a:r>
          </a:p>
          <a:p>
            <a:endParaRPr lang="nl-NL"/>
          </a:p>
          <a:p>
            <a:r>
              <a:rPr lang="nl-NL"/>
              <a:t>Instelling</a:t>
            </a:r>
          </a:p>
          <a:p>
            <a:r>
              <a:rPr lang="nl-NL"/>
              <a:t>We zijn hier bijeen om in opdracht van onze Heer zijn dood te verkondigen.</a:t>
            </a:r>
          </a:p>
          <a:p>
            <a:r>
              <a:rPr lang="nl-NL"/>
              <a:t>In het heilig evangelie wordt de instelling van het avondmaal als volgt beschreven:</a:t>
            </a:r>
          </a:p>
          <a:p>
            <a:r>
              <a:rPr lang="nl-NL"/>
              <a:t>Toen ze verder aten nam Jezus een brood, sprak het zegengebed uit, brak het brood en gaf de leerlingen ervan met de woorden: ‘Neem, eet, dit is mijn lichaam.’ En hij nam een beker, sprak het dankgebed uit en gaf hun de beker met de woorden:</a:t>
            </a:r>
          </a:p>
          <a:p>
            <a:endParaRPr lang="nl-NL"/>
          </a:p>
        </p:txBody>
      </p:sp>
    </p:spTree>
    <p:extLst>
      <p:ext uri="{BB962C8B-B14F-4D97-AF65-F5344CB8AC3E}">
        <p14:creationId xmlns:p14="http://schemas.microsoft.com/office/powerpoint/2010/main" val="3660481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FABEC4-432A-408E-8F4A-EDD49D2997EA}"/>
              </a:ext>
            </a:extLst>
          </p:cNvPr>
          <p:cNvSpPr>
            <a:spLocks noGrp="1"/>
          </p:cNvSpPr>
          <p:nvPr>
            <p:ph idx="1"/>
          </p:nvPr>
        </p:nvSpPr>
        <p:spPr/>
        <p:txBody>
          <a:bodyPr/>
          <a:lstStyle/>
          <a:p>
            <a:r>
              <a:rPr lang="nl-NL"/>
              <a:t>‘Drink allen hieruit, dit is mijn bloed, het bloed van het verbond, dat voor velen wordt vergoten tot vergeving van zonden. Ik zeg jullie: vanaf vandaag zal ik niet meer van de vrucht van de wijnstok drinken tot de dag komt dat ik er met jullie opnieuw van zal drinken in het koninkrijk van mijn Vader.’</a:t>
            </a:r>
          </a:p>
          <a:p>
            <a:endParaRPr lang="nl-NL"/>
          </a:p>
        </p:txBody>
      </p:sp>
    </p:spTree>
    <p:extLst>
      <p:ext uri="{BB962C8B-B14F-4D97-AF65-F5344CB8AC3E}">
        <p14:creationId xmlns:p14="http://schemas.microsoft.com/office/powerpoint/2010/main" val="94591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FABEC4-432A-408E-8F4A-EDD49D2997EA}"/>
              </a:ext>
            </a:extLst>
          </p:cNvPr>
          <p:cNvSpPr>
            <a:spLocks noGrp="1"/>
          </p:cNvSpPr>
          <p:nvPr>
            <p:ph idx="1"/>
          </p:nvPr>
        </p:nvSpPr>
        <p:spPr/>
        <p:txBody>
          <a:bodyPr/>
          <a:lstStyle/>
          <a:p>
            <a:r>
              <a:rPr lang="nl-NL">
                <a:solidFill>
                  <a:srgbClr val="FFFF00"/>
                </a:solidFill>
              </a:rPr>
              <a:t>Christus gedenken</a:t>
            </a:r>
          </a:p>
          <a:p>
            <a:r>
              <a:rPr lang="nl-NL"/>
              <a:t>Met het avondmaal gedenken we hoe Jezus, onze Heer, zijn lichaam en bloed voor ons offerde. Zijn offer aan het kruis maakt ons zeker van zijn grote liefde voor ons. Hij gaf zijn leven voor zondaars die eerlijk erkennen dat ze het niet waard zijn God onder ogen te komen. Dat maakt ons blij en dankbaar, want door zijn dood ontvangen wij het leven.</a:t>
            </a:r>
          </a:p>
          <a:p>
            <a:endParaRPr lang="nl-NL"/>
          </a:p>
        </p:txBody>
      </p:sp>
    </p:spTree>
    <p:extLst>
      <p:ext uri="{BB962C8B-B14F-4D97-AF65-F5344CB8AC3E}">
        <p14:creationId xmlns:p14="http://schemas.microsoft.com/office/powerpoint/2010/main" val="3433511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FABEC4-432A-408E-8F4A-EDD49D2997EA}"/>
              </a:ext>
            </a:extLst>
          </p:cNvPr>
          <p:cNvSpPr>
            <a:spLocks noGrp="1"/>
          </p:cNvSpPr>
          <p:nvPr>
            <p:ph idx="1"/>
          </p:nvPr>
        </p:nvSpPr>
        <p:spPr/>
        <p:txBody>
          <a:bodyPr/>
          <a:lstStyle/>
          <a:p>
            <a:r>
              <a:rPr lang="nl-NL"/>
              <a:t>Als broers en zussen van één huisgezin vieren we ons geluk met dit geestelijke feestmaal. Aan tafel geeft Christus ons nieuwe moed en vieren we dat we gered zijn. Hij maakt ons geloof sterker door de heilige Geest. Met des te meer blijdschap en dankbaarheid zullen we de Heer voortaan dienen in ons leven van elke dag.</a:t>
            </a:r>
          </a:p>
          <a:p>
            <a:endParaRPr lang="nl-NL"/>
          </a:p>
        </p:txBody>
      </p:sp>
    </p:spTree>
    <p:extLst>
      <p:ext uri="{BB962C8B-B14F-4D97-AF65-F5344CB8AC3E}">
        <p14:creationId xmlns:p14="http://schemas.microsoft.com/office/powerpoint/2010/main" val="4124588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FABEC4-432A-408E-8F4A-EDD49D2997EA}"/>
              </a:ext>
            </a:extLst>
          </p:cNvPr>
          <p:cNvSpPr>
            <a:spLocks noGrp="1"/>
          </p:cNvSpPr>
          <p:nvPr>
            <p:ph idx="1"/>
          </p:nvPr>
        </p:nvSpPr>
        <p:spPr/>
        <p:txBody>
          <a:bodyPr/>
          <a:lstStyle/>
          <a:p>
            <a:r>
              <a:rPr lang="nl-NL">
                <a:solidFill>
                  <a:srgbClr val="FFFF00"/>
                </a:solidFill>
              </a:rPr>
              <a:t>Uitnodiging en terugwijzing</a:t>
            </a:r>
          </a:p>
          <a:p>
            <a:r>
              <a:rPr lang="nl-NL"/>
              <a:t>Het avondmaal is vol van vergeving en vreugde, maar we mogen er niet onverschillig of zonder geloof aan deelnemen. God vraagt van ons oprecht besef van schuld.  Als we zonder ons te bekeren toch deelnemen aan de viering, vergroten we alleen maar Gods boosheid over ons en roepen we Gods veroordeling over ons af.</a:t>
            </a:r>
          </a:p>
          <a:p>
            <a:r>
              <a:rPr lang="nl-NL"/>
              <a:t>Ga daarom bij uzelf na hoe u het avondmaal viert. Kom aan tafel met een oprecht hart. Ontvang het brood en de wijn en wees blij over uw redding door Jezus Christus.</a:t>
            </a:r>
          </a:p>
          <a:p>
            <a:endParaRPr lang="nl-NL"/>
          </a:p>
        </p:txBody>
      </p:sp>
    </p:spTree>
    <p:extLst>
      <p:ext uri="{BB962C8B-B14F-4D97-AF65-F5344CB8AC3E}">
        <p14:creationId xmlns:p14="http://schemas.microsoft.com/office/powerpoint/2010/main" val="1249778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FABEC4-432A-408E-8F4A-EDD49D2997EA}"/>
              </a:ext>
            </a:extLst>
          </p:cNvPr>
          <p:cNvSpPr>
            <a:spLocks noGrp="1"/>
          </p:cNvSpPr>
          <p:nvPr>
            <p:ph idx="1"/>
          </p:nvPr>
        </p:nvSpPr>
        <p:spPr/>
        <p:txBody>
          <a:bodyPr/>
          <a:lstStyle/>
          <a:p>
            <a:r>
              <a:rPr lang="nl-NL">
                <a:solidFill>
                  <a:srgbClr val="FFFF00"/>
                </a:solidFill>
              </a:rPr>
              <a:t>Gebed</a:t>
            </a:r>
          </a:p>
          <a:p>
            <a:r>
              <a:rPr lang="nl-NL"/>
              <a:t>God, onze Vader, van harte danken we u voor het geschenk van het avondmaal en voor de grote liefde die u ons in Christus hebt bewezen. We bidden u om oprecht geloof bij het eten van uw brood en het drinken van uw wijn. Geef ons daartoe uw heilige Geest.</a:t>
            </a:r>
          </a:p>
          <a:p>
            <a:r>
              <a:rPr lang="nl-NL"/>
              <a:t>We prijzen u nu we aan deze tafel de redding van ons leven mogen vieren. Dank u voor de eenheid die we met elkaar ervaren in de gemeente. Geef ons liefde voor elkaar. Dat vragen we u in de naam van Jezus Christus, onze Heer. Amen.</a:t>
            </a:r>
          </a:p>
          <a:p>
            <a:endParaRPr lang="nl-NL"/>
          </a:p>
        </p:txBody>
      </p:sp>
    </p:spTree>
    <p:extLst>
      <p:ext uri="{BB962C8B-B14F-4D97-AF65-F5344CB8AC3E}">
        <p14:creationId xmlns:p14="http://schemas.microsoft.com/office/powerpoint/2010/main" val="3281918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FABEC4-432A-408E-8F4A-EDD49D2997EA}"/>
              </a:ext>
            </a:extLst>
          </p:cNvPr>
          <p:cNvSpPr>
            <a:spLocks noGrp="1"/>
          </p:cNvSpPr>
          <p:nvPr>
            <p:ph idx="1"/>
          </p:nvPr>
        </p:nvSpPr>
        <p:spPr/>
        <p:txBody>
          <a:bodyPr/>
          <a:lstStyle/>
          <a:p>
            <a:r>
              <a:rPr lang="nl-NL">
                <a:solidFill>
                  <a:srgbClr val="FFFF00"/>
                </a:solidFill>
              </a:rPr>
              <a:t>Geloofsbelijdenis</a:t>
            </a:r>
          </a:p>
          <a:p>
            <a:r>
              <a:rPr lang="nl-NL" i="1">
                <a:solidFill>
                  <a:schemeClr val="bg1">
                    <a:lumMod val="65000"/>
                  </a:schemeClr>
                </a:solidFill>
              </a:rPr>
              <a:t>De Apostolische Geloofsbelijdenis of de Geloofsbelijdenis van Nicea, gesproken of gezongen</a:t>
            </a:r>
          </a:p>
          <a:p>
            <a:endParaRPr lang="nl-NL"/>
          </a:p>
        </p:txBody>
      </p:sp>
    </p:spTree>
    <p:extLst>
      <p:ext uri="{BB962C8B-B14F-4D97-AF65-F5344CB8AC3E}">
        <p14:creationId xmlns:p14="http://schemas.microsoft.com/office/powerpoint/2010/main" val="932913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FABEC4-432A-408E-8F4A-EDD49D2997EA}"/>
              </a:ext>
            </a:extLst>
          </p:cNvPr>
          <p:cNvSpPr>
            <a:spLocks noGrp="1"/>
          </p:cNvSpPr>
          <p:nvPr>
            <p:ph idx="1"/>
          </p:nvPr>
        </p:nvSpPr>
        <p:spPr/>
        <p:txBody>
          <a:bodyPr/>
          <a:lstStyle/>
          <a:p>
            <a:r>
              <a:rPr lang="nl-NL">
                <a:solidFill>
                  <a:srgbClr val="FFFF00"/>
                </a:solidFill>
              </a:rPr>
              <a:t>Opwekking</a:t>
            </a:r>
          </a:p>
          <a:p>
            <a:r>
              <a:rPr lang="nl-NL"/>
              <a:t>Dit brood en deze wijn verwijzen naar het lichaam en het bloed van Jezus Christus, onze Heer. Laten we daarom onze harten richten op hem, die koning is in de hemel en gastheer aan deze tafel.</a:t>
            </a:r>
          </a:p>
          <a:p>
            <a:endParaRPr lang="nl-NL"/>
          </a:p>
        </p:txBody>
      </p:sp>
    </p:spTree>
    <p:extLst>
      <p:ext uri="{BB962C8B-B14F-4D97-AF65-F5344CB8AC3E}">
        <p14:creationId xmlns:p14="http://schemas.microsoft.com/office/powerpoint/2010/main" val="33955803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KV formulier 16_9.potx" id="{2A4BC869-3660-4DA4-AEBF-29215705D4B8}" vid="{776667E5-CA30-47E5-88C7-8BE50916C8E8}"/>
    </a:ext>
  </a:extLst>
</a:theme>
</file>

<file path=docProps/app.xml><?xml version="1.0" encoding="utf-8"?>
<Properties xmlns="http://schemas.openxmlformats.org/officeDocument/2006/extended-properties" xmlns:vt="http://schemas.openxmlformats.org/officeDocument/2006/docPropsVTypes">
  <Template>GKV formulier 16_9</Template>
  <TotalTime>3</TotalTime>
  <Words>982</Words>
  <Application>Microsoft Office PowerPoint</Application>
  <PresentationFormat>Widescreen</PresentationFormat>
  <Paragraphs>39</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Formulier om het heilig avondmaal te vieren (4)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Heidema, Christiaan</dc:creator>
  <cp:lastModifiedBy>Heidema, Christiaan</cp:lastModifiedBy>
  <cp:revision>2</cp:revision>
  <dcterms:created xsi:type="dcterms:W3CDTF">2018-05-07T19:01:23Z</dcterms:created>
  <dcterms:modified xsi:type="dcterms:W3CDTF">2018-05-07T19:12:32Z</dcterms:modified>
</cp:coreProperties>
</file>