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71" r:id="rId5"/>
    <p:sldId id="270" r:id="rId6"/>
    <p:sldId id="269" r:id="rId7"/>
    <p:sldId id="268" r:id="rId8"/>
    <p:sldId id="267" r:id="rId9"/>
    <p:sldId id="266" r:id="rId10"/>
    <p:sldId id="265" r:id="rId11"/>
    <p:sldId id="264" r:id="rId12"/>
    <p:sldId id="263" r:id="rId13"/>
    <p:sldId id="262" r:id="rId14"/>
    <p:sldId id="261" r:id="rId15"/>
    <p:sldId id="260" r:id="rId16"/>
    <p:sldId id="259" r:id="rId17"/>
    <p:sldId id="258" r:id="rId1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87" d="100"/>
          <a:sy n="87" d="100"/>
        </p:scale>
        <p:origin x="6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93208-4B44-4769-AE48-298343B14CF5}"/>
              </a:ext>
            </a:extLst>
          </p:cNvPr>
          <p:cNvSpPr>
            <a:spLocks noGrp="1"/>
          </p:cNvSpPr>
          <p:nvPr>
            <p:ph type="ctrTitle"/>
          </p:nvPr>
        </p:nvSpPr>
        <p:spPr>
          <a:xfrm>
            <a:off x="1524000" y="1122363"/>
            <a:ext cx="9144000" cy="2387600"/>
          </a:xfrm>
        </p:spPr>
        <p:txBody>
          <a:bodyPr anchor="b">
            <a:normAutofit/>
          </a:bodyPr>
          <a:lstStyle>
            <a:lvl1pPr algn="ctr">
              <a:defRPr sz="4800"/>
            </a:lvl1pPr>
          </a:lstStyle>
          <a:p>
            <a:r>
              <a:rPr lang="en-US"/>
              <a:t>Click to edit Master title style</a:t>
            </a:r>
            <a:endParaRPr lang="nl-NL"/>
          </a:p>
        </p:txBody>
      </p:sp>
      <p:sp>
        <p:nvSpPr>
          <p:cNvPr id="3" name="Subtitle 2">
            <a:extLst>
              <a:ext uri="{FF2B5EF4-FFF2-40B4-BE49-F238E27FC236}">
                <a16:creationId xmlns:a16="http://schemas.microsoft.com/office/drawing/2014/main" id="{8D8EDFC0-9371-458D-9E1C-5CD5B9DECA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EECC2011-B531-497C-B937-5CAFC38706F1}"/>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510EC250-7929-43A1-A576-0678EE120A4D}"/>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ED711843-6EA1-4504-AE88-D05348B763C7}"/>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2481391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10259F-4F99-4569-A7A6-C84D99D9EA05}"/>
              </a:ext>
            </a:extLst>
          </p:cNvPr>
          <p:cNvSpPr>
            <a:spLocks noGrp="1"/>
          </p:cNvSpPr>
          <p:nvPr>
            <p:ph idx="1"/>
          </p:nvPr>
        </p:nvSpPr>
        <p:spPr>
          <a:xfrm>
            <a:off x="838200" y="476672"/>
            <a:ext cx="10515600" cy="5700291"/>
          </a:xfrm>
        </p:spPr>
        <p:txBody>
          <a:bodyPr>
            <a:noAutofit/>
          </a:bodyPr>
          <a:lstStyle>
            <a:lvl1pPr marL="0" indent="0">
              <a:buNone/>
              <a:defRPr sz="3200" b="1"/>
            </a:lvl1pPr>
            <a:lvl2pPr marL="457200" indent="0">
              <a:buNone/>
              <a:defRPr sz="3200" b="1"/>
            </a:lvl2pPr>
            <a:lvl3pPr marL="914400" indent="0">
              <a:buNone/>
              <a:defRPr sz="3200" b="1"/>
            </a:lvl3pPr>
            <a:lvl4pPr marL="1371600" indent="0">
              <a:buNone/>
              <a:defRPr sz="3200" b="1"/>
            </a:lvl4pPr>
            <a:lvl5pPr marL="1828800" indent="0">
              <a:buNone/>
              <a:defRPr sz="3200" b="1"/>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63D62852-472A-4E81-9A92-88A3F9D16EE3}"/>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C7DC03EF-D0CE-47E4-BBCC-9EF7F0997F7F}"/>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8006D42F-3A64-42AF-89B0-03A16AEDBCA3}"/>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33076500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A5F0FE-F514-4F55-91E6-D555B6E397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430E7510-8BCA-4037-B2D3-47E13F7E36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961A9C36-EF52-4FA7-8064-7C458AC51A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AE124391-2DAA-455E-A2E3-1A1472EDD5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7962127D-5AD4-47F2-A06B-CB176C3EF0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E130A-1768-47C2-AEEF-039DF5EAA3CE}" type="slidenum">
              <a:rPr lang="nl-NL" smtClean="0"/>
              <a:t>‹#›</a:t>
            </a:fld>
            <a:endParaRPr lang="nl-NL"/>
          </a:p>
        </p:txBody>
      </p:sp>
    </p:spTree>
    <p:extLst>
      <p:ext uri="{BB962C8B-B14F-4D97-AF65-F5344CB8AC3E}">
        <p14:creationId xmlns:p14="http://schemas.microsoft.com/office/powerpoint/2010/main" val="98556164"/>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b="1" kern="1200">
          <a:solidFill>
            <a:schemeClr val="bg1"/>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bg1"/>
          </a:solidFill>
          <a:effectLst>
            <a:outerShdw blurRad="38100" dist="38100" dir="2700000" algn="tl">
              <a:srgbClr val="000000">
                <a:alpha val="43137"/>
              </a:srgb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bg1"/>
          </a:solidFill>
          <a:effectLst>
            <a:outerShdw blurRad="38100" dist="38100" dir="2700000" algn="tl">
              <a:srgbClr val="000000">
                <a:alpha val="43137"/>
              </a:srgb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chemeClr val="bg1"/>
          </a:solidFill>
          <a:effectLst>
            <a:outerShdw blurRad="38100" dist="38100" dir="2700000" algn="tl">
              <a:srgbClr val="000000">
                <a:alpha val="43137"/>
              </a:srgb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6CB6B-AE59-46D2-A5CD-1443DC98C096}"/>
              </a:ext>
            </a:extLst>
          </p:cNvPr>
          <p:cNvSpPr>
            <a:spLocks noGrp="1"/>
          </p:cNvSpPr>
          <p:nvPr>
            <p:ph type="ctrTitle"/>
          </p:nvPr>
        </p:nvSpPr>
        <p:spPr/>
        <p:txBody>
          <a:bodyPr/>
          <a:lstStyle/>
          <a:p>
            <a:r>
              <a:rPr lang="nl-NL"/>
              <a:t>Formulier om het heilig avondmaal te vieren (3)</a:t>
            </a:r>
          </a:p>
        </p:txBody>
      </p:sp>
      <p:sp>
        <p:nvSpPr>
          <p:cNvPr id="3" name="Subtitle 2">
            <a:extLst>
              <a:ext uri="{FF2B5EF4-FFF2-40B4-BE49-F238E27FC236}">
                <a16:creationId xmlns:a16="http://schemas.microsoft.com/office/drawing/2014/main" id="{89565325-A185-46DC-ACD6-9B027CE31972}"/>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3897712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E7AA94-2589-47D0-878A-15A5B71AAC33}"/>
              </a:ext>
            </a:extLst>
          </p:cNvPr>
          <p:cNvSpPr>
            <a:spLocks noGrp="1"/>
          </p:cNvSpPr>
          <p:nvPr>
            <p:ph idx="1"/>
          </p:nvPr>
        </p:nvSpPr>
        <p:spPr/>
        <p:txBody>
          <a:bodyPr/>
          <a:lstStyle/>
          <a:p>
            <a:r>
              <a:rPr lang="nl-NL"/>
              <a:t>We danken de Vader het geluk te mogen kennen waarvan de profeten hebben gesproken en we vieren de vrede die door onze Heer is gesticht. Tegelijk zien we aan het avondmaal uit naar de luisterrijke verschijning van onze redder, naar de overweldigende vreugde die hij ons heeft beloofd, naar de bruiloft van het Lam, waar hij met ons opnieuw wijn zal drinken in het koninkrijk van zijn Vader. Daarom vieren we het avondmaal met grote blijdschap en bidden we met heel Gods kerk: Maranata! Amen, kom, Heer Jezus!</a:t>
            </a:r>
          </a:p>
          <a:p>
            <a:endParaRPr lang="nl-NL"/>
          </a:p>
        </p:txBody>
      </p:sp>
    </p:spTree>
    <p:extLst>
      <p:ext uri="{BB962C8B-B14F-4D97-AF65-F5344CB8AC3E}">
        <p14:creationId xmlns:p14="http://schemas.microsoft.com/office/powerpoint/2010/main" val="811916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E7AA94-2589-47D0-878A-15A5B71AAC33}"/>
              </a:ext>
            </a:extLst>
          </p:cNvPr>
          <p:cNvSpPr>
            <a:spLocks noGrp="1"/>
          </p:cNvSpPr>
          <p:nvPr>
            <p:ph idx="1"/>
          </p:nvPr>
        </p:nvSpPr>
        <p:spPr/>
        <p:txBody>
          <a:bodyPr/>
          <a:lstStyle/>
          <a:p>
            <a:r>
              <a:rPr lang="nl-NL">
                <a:solidFill>
                  <a:srgbClr val="FFFF00"/>
                </a:solidFill>
              </a:rPr>
              <a:t>Gebed</a:t>
            </a:r>
          </a:p>
          <a:p>
            <a:r>
              <a:rPr lang="nl-NL"/>
              <a:t>Barmhartige God, onze Vader, dankbaar gedenken we aan dit avondmaal de bittere dood van uw geliefde Zoon, Jezus Christus, en we bidden u: zend ons uw levendmakende Geest, zodat we gevoed worden met Jezus Christus zelf, die het brood uit de hemel is dat eeuwig leven geeft. Amen.</a:t>
            </a:r>
          </a:p>
          <a:p>
            <a:endParaRPr lang="nl-NL"/>
          </a:p>
        </p:txBody>
      </p:sp>
    </p:spTree>
    <p:extLst>
      <p:ext uri="{BB962C8B-B14F-4D97-AF65-F5344CB8AC3E}">
        <p14:creationId xmlns:p14="http://schemas.microsoft.com/office/powerpoint/2010/main" val="831977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E7AA94-2589-47D0-878A-15A5B71AAC33}"/>
              </a:ext>
            </a:extLst>
          </p:cNvPr>
          <p:cNvSpPr>
            <a:spLocks noGrp="1"/>
          </p:cNvSpPr>
          <p:nvPr>
            <p:ph idx="1"/>
          </p:nvPr>
        </p:nvSpPr>
        <p:spPr/>
        <p:txBody>
          <a:bodyPr/>
          <a:lstStyle/>
          <a:p>
            <a:r>
              <a:rPr lang="nl-NL">
                <a:solidFill>
                  <a:srgbClr val="FFFF00"/>
                </a:solidFill>
              </a:rPr>
              <a:t>Lied</a:t>
            </a:r>
          </a:p>
          <a:p>
            <a:endParaRPr lang="nl-NL"/>
          </a:p>
        </p:txBody>
      </p:sp>
    </p:spTree>
    <p:extLst>
      <p:ext uri="{BB962C8B-B14F-4D97-AF65-F5344CB8AC3E}">
        <p14:creationId xmlns:p14="http://schemas.microsoft.com/office/powerpoint/2010/main" val="10266498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E7AA94-2589-47D0-878A-15A5B71AAC33}"/>
              </a:ext>
            </a:extLst>
          </p:cNvPr>
          <p:cNvSpPr>
            <a:spLocks noGrp="1"/>
          </p:cNvSpPr>
          <p:nvPr>
            <p:ph idx="1"/>
          </p:nvPr>
        </p:nvSpPr>
        <p:spPr/>
        <p:txBody>
          <a:bodyPr/>
          <a:lstStyle/>
          <a:p>
            <a:r>
              <a:rPr lang="nl-NL">
                <a:solidFill>
                  <a:srgbClr val="FFFF00"/>
                </a:solidFill>
              </a:rPr>
              <a:t>Opwekking en uitnodiging</a:t>
            </a:r>
          </a:p>
          <a:p>
            <a:r>
              <a:rPr lang="nl-NL"/>
              <a:t>Kijk niet alleen naar brood en wijn. Maar kijk omhoog, naar Jezus Christus, die aan de rechterhand van de Vader in de hemel zit. Kom allemaal blij en eensgezind aan de tafel van uw Heer. [Alternatief voor de ‘Schotse’ viering: Neem blij en eensgezind deel aan de maaltijd van uw Heer.]</a:t>
            </a:r>
          </a:p>
          <a:p>
            <a:r>
              <a:rPr lang="nl-NL"/>
              <a:t>Dank hem voor zijn liefde voor ons en bewaar de herinnering aan zijn dood voor eeuwig in uw hart. Zo zult u vervuld worden met liefde voor God en ook anderen tot die liefde bewegen.</a:t>
            </a:r>
          </a:p>
          <a:p>
            <a:endParaRPr lang="nl-NL"/>
          </a:p>
        </p:txBody>
      </p:sp>
    </p:spTree>
    <p:extLst>
      <p:ext uri="{BB962C8B-B14F-4D97-AF65-F5344CB8AC3E}">
        <p14:creationId xmlns:p14="http://schemas.microsoft.com/office/powerpoint/2010/main" val="480391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E7AA94-2589-47D0-878A-15A5B71AAC33}"/>
              </a:ext>
            </a:extLst>
          </p:cNvPr>
          <p:cNvSpPr>
            <a:spLocks noGrp="1"/>
          </p:cNvSpPr>
          <p:nvPr>
            <p:ph idx="1"/>
          </p:nvPr>
        </p:nvSpPr>
        <p:spPr/>
        <p:txBody>
          <a:bodyPr/>
          <a:lstStyle/>
          <a:p>
            <a:r>
              <a:rPr lang="nl-NL">
                <a:solidFill>
                  <a:srgbClr val="FFFF00"/>
                </a:solidFill>
              </a:rPr>
              <a:t>Viering</a:t>
            </a:r>
          </a:p>
          <a:p>
            <a:r>
              <a:rPr lang="nl-NL" i="1">
                <a:solidFill>
                  <a:schemeClr val="bg1">
                    <a:lumMod val="65000"/>
                  </a:schemeClr>
                </a:solidFill>
              </a:rPr>
              <a:t>Bij het breken en uitdelen van het brood spreekt de voorganger:</a:t>
            </a:r>
          </a:p>
          <a:p>
            <a:r>
              <a:rPr lang="nl-NL"/>
              <a:t>Het brood dat we breken, maakt ons één met het lichaam van Christus. Neem, eet, gedenk en geloof, dat het lichaam van Jezus Christus, onze Heer, gegeven is om al onze zonden te vergeven.</a:t>
            </a:r>
          </a:p>
          <a:p>
            <a:endParaRPr lang="nl-NL"/>
          </a:p>
        </p:txBody>
      </p:sp>
    </p:spTree>
    <p:extLst>
      <p:ext uri="{BB962C8B-B14F-4D97-AF65-F5344CB8AC3E}">
        <p14:creationId xmlns:p14="http://schemas.microsoft.com/office/powerpoint/2010/main" val="41804008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E7AA94-2589-47D0-878A-15A5B71AAC33}"/>
              </a:ext>
            </a:extLst>
          </p:cNvPr>
          <p:cNvSpPr>
            <a:spLocks noGrp="1"/>
          </p:cNvSpPr>
          <p:nvPr>
            <p:ph idx="1"/>
          </p:nvPr>
        </p:nvSpPr>
        <p:spPr/>
        <p:txBody>
          <a:bodyPr/>
          <a:lstStyle/>
          <a:p>
            <a:r>
              <a:rPr lang="nl-NL" i="1">
                <a:solidFill>
                  <a:schemeClr val="bg1">
                    <a:lumMod val="65000"/>
                  </a:schemeClr>
                </a:solidFill>
              </a:rPr>
              <a:t>En als hij de beker geeft:</a:t>
            </a:r>
          </a:p>
          <a:p>
            <a:r>
              <a:rPr lang="nl-NL"/>
              <a:t>De beker met wijn, waarvoor we God loven en danken, maakt ons één met het bloed van Christus. Neem, drink allen daaruit, gedenk en geloof,</a:t>
            </a:r>
          </a:p>
          <a:p>
            <a:r>
              <a:rPr lang="nl-NL"/>
              <a:t>dat het bloed van Jezus Christus, onze Heer, vergoten is om al onze zonden te vergeven.</a:t>
            </a:r>
          </a:p>
          <a:p>
            <a:endParaRPr lang="nl-NL"/>
          </a:p>
        </p:txBody>
      </p:sp>
    </p:spTree>
    <p:extLst>
      <p:ext uri="{BB962C8B-B14F-4D97-AF65-F5344CB8AC3E}">
        <p14:creationId xmlns:p14="http://schemas.microsoft.com/office/powerpoint/2010/main" val="2357051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E7AA94-2589-47D0-878A-15A5B71AAC33}"/>
              </a:ext>
            </a:extLst>
          </p:cNvPr>
          <p:cNvSpPr>
            <a:spLocks noGrp="1"/>
          </p:cNvSpPr>
          <p:nvPr>
            <p:ph idx="1"/>
          </p:nvPr>
        </p:nvSpPr>
        <p:spPr/>
        <p:txBody>
          <a:bodyPr/>
          <a:lstStyle/>
          <a:p>
            <a:r>
              <a:rPr lang="nl-NL" i="1">
                <a:solidFill>
                  <a:schemeClr val="bg1">
                    <a:lumMod val="65000"/>
                  </a:schemeClr>
                </a:solidFill>
              </a:rPr>
              <a:t>Bij de gaande viering kunnen deze woorden gecombineerd worden tot:</a:t>
            </a:r>
          </a:p>
          <a:p>
            <a:r>
              <a:rPr lang="nl-NL"/>
              <a:t>Het brood dat we breken, maakt ons één met het lichaam van Christus.</a:t>
            </a:r>
          </a:p>
          <a:p>
            <a:r>
              <a:rPr lang="nl-NL"/>
              <a:t>De beker met wijn, waarvoor we God loven en danken, maakt ons één met het bloed van Christus.</a:t>
            </a:r>
          </a:p>
          <a:p>
            <a:r>
              <a:rPr lang="nl-NL"/>
              <a:t>Neem dit brood en deze beker, eet en drink, gedenk en geloof dat onze Heer Jezus Christus zijn lichaam en bloed gegeven heeft om al onze zonden te vergeven.</a:t>
            </a:r>
          </a:p>
          <a:p>
            <a:endParaRPr lang="nl-NL"/>
          </a:p>
        </p:txBody>
      </p:sp>
    </p:spTree>
    <p:extLst>
      <p:ext uri="{BB962C8B-B14F-4D97-AF65-F5344CB8AC3E}">
        <p14:creationId xmlns:p14="http://schemas.microsoft.com/office/powerpoint/2010/main" val="5178569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E7AA94-2589-47D0-878A-15A5B71AAC33}"/>
              </a:ext>
            </a:extLst>
          </p:cNvPr>
          <p:cNvSpPr>
            <a:spLocks noGrp="1"/>
          </p:cNvSpPr>
          <p:nvPr>
            <p:ph idx="1"/>
          </p:nvPr>
        </p:nvSpPr>
        <p:spPr/>
        <p:txBody>
          <a:bodyPr/>
          <a:lstStyle/>
          <a:p>
            <a:r>
              <a:rPr lang="nl-NL" i="1">
                <a:solidFill>
                  <a:schemeClr val="bg1">
                    <a:lumMod val="65000"/>
                  </a:schemeClr>
                </a:solidFill>
              </a:rPr>
              <a:t>Tijdens de viering kan gelezen, gezongen of gemusiceerd worden.</a:t>
            </a:r>
          </a:p>
          <a:p>
            <a:r>
              <a:rPr lang="nl-NL" i="1">
                <a:solidFill>
                  <a:schemeClr val="bg1">
                    <a:lumMod val="65000"/>
                  </a:schemeClr>
                </a:solidFill>
              </a:rPr>
              <a:t>De viering wordt afgesloten met het zingen van een psalm of gezang.</a:t>
            </a:r>
          </a:p>
          <a:p>
            <a:endParaRPr lang="nl-NL"/>
          </a:p>
        </p:txBody>
      </p:sp>
    </p:spTree>
    <p:extLst>
      <p:ext uri="{BB962C8B-B14F-4D97-AF65-F5344CB8AC3E}">
        <p14:creationId xmlns:p14="http://schemas.microsoft.com/office/powerpoint/2010/main" val="2161785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E7AA94-2589-47D0-878A-15A5B71AAC33}"/>
              </a:ext>
            </a:extLst>
          </p:cNvPr>
          <p:cNvSpPr>
            <a:spLocks noGrp="1"/>
          </p:cNvSpPr>
          <p:nvPr>
            <p:ph idx="1"/>
          </p:nvPr>
        </p:nvSpPr>
        <p:spPr/>
        <p:txBody>
          <a:bodyPr/>
          <a:lstStyle/>
          <a:p>
            <a:r>
              <a:rPr lang="nl-NL"/>
              <a:t>Gemeente van Jezus Christus, onze Heer,</a:t>
            </a:r>
          </a:p>
          <a:p>
            <a:endParaRPr lang="nl-NL"/>
          </a:p>
          <a:p>
            <a:r>
              <a:rPr lang="nl-NL">
                <a:solidFill>
                  <a:srgbClr val="FFFF00"/>
                </a:solidFill>
              </a:rPr>
              <a:t>Instelling</a:t>
            </a:r>
          </a:p>
          <a:p>
            <a:r>
              <a:rPr lang="nl-NL"/>
              <a:t>Het avondmaal is ingesteld door onze redder zelf. Want de apostel Paulus verklaart:</a:t>
            </a:r>
          </a:p>
          <a:p>
            <a:r>
              <a:rPr lang="nl-NL"/>
              <a:t>Wat ik heb ontvangen en aan u heb doorgegeven, gaat terug op de Heer zelf. In de nacht waarin de Heer Jezus werd uitgeleverd, nam hij een brood, sprak het dankgebed uit, brak het brood en zei: ‘Dit is mijn lichaam voor jullie. Doe dit, telkens opnieuw, om mij te gedenken.’</a:t>
            </a:r>
          </a:p>
          <a:p>
            <a:endParaRPr lang="nl-NL"/>
          </a:p>
        </p:txBody>
      </p:sp>
    </p:spTree>
    <p:extLst>
      <p:ext uri="{BB962C8B-B14F-4D97-AF65-F5344CB8AC3E}">
        <p14:creationId xmlns:p14="http://schemas.microsoft.com/office/powerpoint/2010/main" val="2500401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E7AA94-2589-47D0-878A-15A5B71AAC33}"/>
              </a:ext>
            </a:extLst>
          </p:cNvPr>
          <p:cNvSpPr>
            <a:spLocks noGrp="1"/>
          </p:cNvSpPr>
          <p:nvPr>
            <p:ph idx="1"/>
          </p:nvPr>
        </p:nvSpPr>
        <p:spPr/>
        <p:txBody>
          <a:bodyPr/>
          <a:lstStyle/>
          <a:p>
            <a:r>
              <a:rPr lang="nl-NL"/>
              <a:t>Zo nam hij na de maaltijd ook de beker, en hij zei: ‘Deze beker is het nieuwe verbond dat door mijn bloed gesloten wordt. Doe dit, telkens als jullie hieruit drinken, om mij te gedenken.’</a:t>
            </a:r>
          </a:p>
          <a:p>
            <a:r>
              <a:rPr lang="nl-NL"/>
              <a:t>En Paulus vervolgt dan: Dus altijd wanneer u dit brood eet en uit de beker drinkt, verkondigt u de dood van de Heer, totdat hij komt.</a:t>
            </a:r>
          </a:p>
          <a:p>
            <a:endParaRPr lang="nl-NL"/>
          </a:p>
        </p:txBody>
      </p:sp>
    </p:spTree>
    <p:extLst>
      <p:ext uri="{BB962C8B-B14F-4D97-AF65-F5344CB8AC3E}">
        <p14:creationId xmlns:p14="http://schemas.microsoft.com/office/powerpoint/2010/main" val="548324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E7AA94-2589-47D0-878A-15A5B71AAC33}"/>
              </a:ext>
            </a:extLst>
          </p:cNvPr>
          <p:cNvSpPr>
            <a:spLocks noGrp="1"/>
          </p:cNvSpPr>
          <p:nvPr>
            <p:ph idx="1"/>
          </p:nvPr>
        </p:nvSpPr>
        <p:spPr/>
        <p:txBody>
          <a:bodyPr/>
          <a:lstStyle/>
          <a:p>
            <a:r>
              <a:rPr lang="nl-NL">
                <a:solidFill>
                  <a:srgbClr val="FFFF00"/>
                </a:solidFill>
              </a:rPr>
              <a:t>Christus gedenken</a:t>
            </a:r>
          </a:p>
          <a:p>
            <a:r>
              <a:rPr lang="nl-NL"/>
              <a:t>Luisterend naar deze woorden van Jezus Christus, staan we erbij stil dat hij door zijn Vader naar deze wereld gestuurd is en zich voor ons, zondaars, heeft prijsgegeven. Met blijdschap maken we bekend dat zijn dood ons het leven schenkt. Wij prijzen onze Vader in de hemel, die uit liefde zijn eigen Zoon voor ons opgeofferd heeft.</a:t>
            </a:r>
          </a:p>
          <a:p>
            <a:r>
              <a:rPr lang="nl-NL"/>
              <a:t>We danken onze redder, die als een goede herder zijn leven gaf voor zijn schapen.</a:t>
            </a:r>
          </a:p>
          <a:p>
            <a:r>
              <a:rPr lang="nl-NL"/>
              <a:t>We bejubelen het grote mysterie van ons geloof:</a:t>
            </a:r>
          </a:p>
          <a:p>
            <a:endParaRPr lang="nl-NL"/>
          </a:p>
        </p:txBody>
      </p:sp>
    </p:spTree>
    <p:extLst>
      <p:ext uri="{BB962C8B-B14F-4D97-AF65-F5344CB8AC3E}">
        <p14:creationId xmlns:p14="http://schemas.microsoft.com/office/powerpoint/2010/main" val="2509498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E7AA94-2589-47D0-878A-15A5B71AAC33}"/>
              </a:ext>
            </a:extLst>
          </p:cNvPr>
          <p:cNvSpPr>
            <a:spLocks noGrp="1"/>
          </p:cNvSpPr>
          <p:nvPr>
            <p:ph idx="1"/>
          </p:nvPr>
        </p:nvSpPr>
        <p:spPr/>
        <p:txBody>
          <a:bodyPr/>
          <a:lstStyle/>
          <a:p>
            <a:r>
              <a:rPr lang="nl-NL"/>
              <a:t>Hij is geopenbaard in een sterfelijk lichaam,</a:t>
            </a:r>
          </a:p>
          <a:p>
            <a:r>
              <a:rPr lang="nl-NL"/>
              <a:t>in het gelijk gesteld door de Geest,</a:t>
            </a:r>
          </a:p>
          <a:p>
            <a:r>
              <a:rPr lang="nl-NL"/>
              <a:t>is verschenen aan de engelen,</a:t>
            </a:r>
          </a:p>
          <a:p>
            <a:r>
              <a:rPr lang="nl-NL"/>
              <a:t>verkondigd onder de volken,</a:t>
            </a:r>
          </a:p>
          <a:p>
            <a:r>
              <a:rPr lang="nl-NL"/>
              <a:t>vond geloof in de wereld,</a:t>
            </a:r>
          </a:p>
          <a:p>
            <a:r>
              <a:rPr lang="nl-NL"/>
              <a:t>is opgenomen in majesteit.</a:t>
            </a:r>
          </a:p>
          <a:p>
            <a:endParaRPr lang="nl-NL"/>
          </a:p>
        </p:txBody>
      </p:sp>
    </p:spTree>
    <p:extLst>
      <p:ext uri="{BB962C8B-B14F-4D97-AF65-F5344CB8AC3E}">
        <p14:creationId xmlns:p14="http://schemas.microsoft.com/office/powerpoint/2010/main" val="637345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E7AA94-2589-47D0-878A-15A5B71AAC33}"/>
              </a:ext>
            </a:extLst>
          </p:cNvPr>
          <p:cNvSpPr>
            <a:spLocks noGrp="1"/>
          </p:cNvSpPr>
          <p:nvPr>
            <p:ph idx="1"/>
          </p:nvPr>
        </p:nvSpPr>
        <p:spPr/>
        <p:txBody>
          <a:bodyPr/>
          <a:lstStyle/>
          <a:p>
            <a:r>
              <a:rPr lang="nl-NL"/>
              <a:t>Blij en dankbaar zullen we straks Christus gedenken aan de tafel die hij voor ons heeft klaargemaakt. We doen dat in het volle besef dat wij, door onze zonden, de dood nog elke dag over ons afroepen. We eten straks brood waar we geen enkel recht op hebben, nog niet op een kruimel. Dat erkennen we hier in de aanwezigheid van God. Ook verdienen we geen druppel van de wijn die we straks drinken. Maar we klampen ons vast aan wat God zelf belooft: al onze zonden zijn vergeven. Hij aanvaardt het offer van Jezus Christus, zijn Zoon, als afbetaling van onze schuld en spreekt ons vrij.</a:t>
            </a:r>
          </a:p>
          <a:p>
            <a:endParaRPr lang="nl-NL"/>
          </a:p>
        </p:txBody>
      </p:sp>
    </p:spTree>
    <p:extLst>
      <p:ext uri="{BB962C8B-B14F-4D97-AF65-F5344CB8AC3E}">
        <p14:creationId xmlns:p14="http://schemas.microsoft.com/office/powerpoint/2010/main" val="3858646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E7AA94-2589-47D0-878A-15A5B71AAC33}"/>
              </a:ext>
            </a:extLst>
          </p:cNvPr>
          <p:cNvSpPr>
            <a:spLocks noGrp="1"/>
          </p:cNvSpPr>
          <p:nvPr>
            <p:ph idx="1"/>
          </p:nvPr>
        </p:nvSpPr>
        <p:spPr/>
        <p:txBody>
          <a:bodyPr/>
          <a:lstStyle/>
          <a:p>
            <a:r>
              <a:rPr lang="nl-NL"/>
              <a:t>We komen niet aan het avondmaal omdat we dat uit onszelf waard zijn. Jezus Christus geeft ons dit feestmaal. Als armen komen we bij de gulle gever, als zieken bij de dokter die genezing schenkt, als schuldigen voor de rechter die vrijspraak geeft, als doden bij hem die levend maakt. Wij leven niet uit eigen kracht, maar hebben alles in Christus.</a:t>
            </a:r>
          </a:p>
          <a:p>
            <a:endParaRPr lang="nl-NL"/>
          </a:p>
          <a:p>
            <a:r>
              <a:rPr lang="nl-NL"/>
              <a:t>Als we zo eten en drinken, maakt Christus ons zeker van zijn liefde en trouw. Wat hij ons door deze heilige symbolen laat zien, geeft hij ons echt. Hijzelf is voor ons het brood dat leven geeft. Alles wat hij verdiend heeft door zijn lijden en sterven, krijgen wij.</a:t>
            </a:r>
          </a:p>
          <a:p>
            <a:endParaRPr lang="nl-NL"/>
          </a:p>
        </p:txBody>
      </p:sp>
    </p:spTree>
    <p:extLst>
      <p:ext uri="{BB962C8B-B14F-4D97-AF65-F5344CB8AC3E}">
        <p14:creationId xmlns:p14="http://schemas.microsoft.com/office/powerpoint/2010/main" val="4259400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E7AA94-2589-47D0-878A-15A5B71AAC33}"/>
              </a:ext>
            </a:extLst>
          </p:cNvPr>
          <p:cNvSpPr>
            <a:spLocks noGrp="1"/>
          </p:cNvSpPr>
          <p:nvPr>
            <p:ph idx="1"/>
          </p:nvPr>
        </p:nvSpPr>
        <p:spPr/>
        <p:txBody>
          <a:bodyPr/>
          <a:lstStyle/>
          <a:p>
            <a:r>
              <a:rPr lang="nl-NL">
                <a:solidFill>
                  <a:srgbClr val="FFFF00"/>
                </a:solidFill>
              </a:rPr>
              <a:t>Eén zijn</a:t>
            </a:r>
          </a:p>
          <a:p>
            <a:r>
              <a:rPr lang="nl-NL"/>
              <a:t>Door zijn dood heeft Christus ook het recht gekregen de levendmakende Geest aan ons te geven. Door die Geest verbindt hij ons aan zichzelf. Daarom mogen we met Paulus zeggen: Met Christus ben ik gekruisigd: ikzelf leef niet meer, maar Christus leeft in mij.</a:t>
            </a:r>
          </a:p>
          <a:p>
            <a:r>
              <a:rPr lang="nl-NL"/>
              <a:t>Door die Geest laat hij bij ons vruchten groeien van geloof, hoop en liefde. Door dezelfde Geest verbindt hij ons met elkaar in echte liefde, als broers en zussen, als delen van één lichaam. De apostel Paulus schrijft namelijk: Omdat het één brood is zijn wij, hoewel met velen, één lichaam, want wij hebben allen deel aan dat ene brood.</a:t>
            </a:r>
          </a:p>
          <a:p>
            <a:endParaRPr lang="nl-NL"/>
          </a:p>
        </p:txBody>
      </p:sp>
    </p:spTree>
    <p:extLst>
      <p:ext uri="{BB962C8B-B14F-4D97-AF65-F5344CB8AC3E}">
        <p14:creationId xmlns:p14="http://schemas.microsoft.com/office/powerpoint/2010/main" val="1037139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E7AA94-2589-47D0-878A-15A5B71AAC33}"/>
              </a:ext>
            </a:extLst>
          </p:cNvPr>
          <p:cNvSpPr>
            <a:spLocks noGrp="1"/>
          </p:cNvSpPr>
          <p:nvPr>
            <p:ph idx="1"/>
          </p:nvPr>
        </p:nvSpPr>
        <p:spPr/>
        <p:txBody>
          <a:bodyPr/>
          <a:lstStyle/>
          <a:p>
            <a:r>
              <a:rPr lang="nl-NL"/>
              <a:t>We vormen samen één lichaam om elkaar in liefde te dienen. Juist aan het avondmaal zegt Christus: Mijn gebod is dat jullie elkaar liefhebben zoals ik jullie heb liefgehad.</a:t>
            </a:r>
          </a:p>
          <a:p>
            <a:endParaRPr lang="nl-NL"/>
          </a:p>
          <a:p>
            <a:r>
              <a:rPr lang="nl-NL">
                <a:solidFill>
                  <a:srgbClr val="FFFF00"/>
                </a:solidFill>
              </a:rPr>
              <a:t>Verwachten</a:t>
            </a:r>
          </a:p>
          <a:p>
            <a:r>
              <a:rPr lang="nl-NL"/>
              <a:t>We vieren het avondmaal ook met het oog op de terugkeer van Jezus. Paulus schrijft: Altijd wanneer u dit brood eet en uit de beker drinkt, verkondigt u de dood van de Heer, totdat hij komt. Bij brood en beker zijn we blij deel te hebben aan het nieuwe verbond, dat vastligt in Christus’ bloed.</a:t>
            </a:r>
          </a:p>
          <a:p>
            <a:endParaRPr lang="nl-NL"/>
          </a:p>
        </p:txBody>
      </p:sp>
    </p:spTree>
    <p:extLst>
      <p:ext uri="{BB962C8B-B14F-4D97-AF65-F5344CB8AC3E}">
        <p14:creationId xmlns:p14="http://schemas.microsoft.com/office/powerpoint/2010/main" val="14488802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KV formulier 16_9.potx" id="{2A4BC869-3660-4DA4-AEBF-29215705D4B8}" vid="{776667E5-CA30-47E5-88C7-8BE50916C8E8}"/>
    </a:ext>
  </a:extLst>
</a:theme>
</file>

<file path=docProps/app.xml><?xml version="1.0" encoding="utf-8"?>
<Properties xmlns="http://schemas.openxmlformats.org/officeDocument/2006/extended-properties" xmlns:vt="http://schemas.openxmlformats.org/officeDocument/2006/docPropsVTypes">
  <Template>GKV formulier 16_9</Template>
  <TotalTime>4</TotalTime>
  <Words>1234</Words>
  <Application>Microsoft Office PowerPoint</Application>
  <PresentationFormat>Widescreen</PresentationFormat>
  <Paragraphs>48</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Formulier om het heilig avondmaal te vieren (3)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Formulier om het heilig avondmaal te vieren (3)</dc:title>
  <dc:creator>Heidema, Christiaan</dc:creator>
  <cp:lastModifiedBy>Heidema, Christiaan</cp:lastModifiedBy>
  <cp:revision>1</cp:revision>
  <dcterms:created xsi:type="dcterms:W3CDTF">2018-05-07T18:56:17Z</dcterms:created>
  <dcterms:modified xsi:type="dcterms:W3CDTF">2018-05-07T19:00:20Z</dcterms:modified>
</cp:coreProperties>
</file>