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1" r:id="rId5"/>
    <p:sldId id="260" r:id="rId6"/>
    <p:sldId id="259" r:id="rId7"/>
    <p:sldId id="258" r:id="rId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87" d="100"/>
          <a:sy n="87" d="100"/>
        </p:scale>
        <p:origin x="144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8492E-5482-44D8-8EDD-366A998D469F}"/>
              </a:ext>
            </a:extLst>
          </p:cNvPr>
          <p:cNvSpPr>
            <a:spLocks noGrp="1"/>
          </p:cNvSpPr>
          <p:nvPr>
            <p:ph type="ctrTitle"/>
          </p:nvPr>
        </p:nvSpPr>
        <p:spPr>
          <a:xfrm>
            <a:off x="1143000" y="1122363"/>
            <a:ext cx="6858000" cy="2387600"/>
          </a:xfrm>
        </p:spPr>
        <p:txBody>
          <a:bodyPr anchor="b">
            <a:normAutofit/>
          </a:bodyPr>
          <a:lstStyle>
            <a:lvl1pPr algn="ctr">
              <a:defRPr sz="4400" b="1">
                <a:solidFill>
                  <a:schemeClr val="bg1"/>
                </a:solidFill>
                <a:effectLst>
                  <a:outerShdw blurRad="38100" dist="38100" dir="2700000" algn="tl">
                    <a:srgbClr val="000000">
                      <a:alpha val="43137"/>
                    </a:srgbClr>
                  </a:outerShdw>
                </a:effectLst>
              </a:defRPr>
            </a:lvl1pPr>
          </a:lstStyle>
          <a:p>
            <a:r>
              <a:rPr lang="en-US"/>
              <a:t>Click to edit Master title style</a:t>
            </a:r>
            <a:endParaRPr lang="nl-NL"/>
          </a:p>
        </p:txBody>
      </p:sp>
      <p:sp>
        <p:nvSpPr>
          <p:cNvPr id="3" name="Subtitle 2">
            <a:extLst>
              <a:ext uri="{FF2B5EF4-FFF2-40B4-BE49-F238E27FC236}">
                <a16:creationId xmlns:a16="http://schemas.microsoft.com/office/drawing/2014/main" id="{9FF07B51-71CC-4242-A965-D33D1C81305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3F14DA5E-BC17-47AF-939E-AFD05F29F080}"/>
              </a:ext>
            </a:extLst>
          </p:cNvPr>
          <p:cNvSpPr>
            <a:spLocks noGrp="1"/>
          </p:cNvSpPr>
          <p:nvPr>
            <p:ph type="dt" sz="half" idx="10"/>
          </p:nvPr>
        </p:nvSpPr>
        <p:spPr/>
        <p:txBody>
          <a:body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56D1562A-F5E4-4187-965D-80E6E24CDACA}"/>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3C8950AD-9F88-42B0-84D3-3FEDDE2DEE6B}"/>
              </a:ext>
            </a:extLst>
          </p:cNvPr>
          <p:cNvSpPr>
            <a:spLocks noGrp="1"/>
          </p:cNvSpPr>
          <p:nvPr>
            <p:ph type="sldNum" sz="quarter" idx="12"/>
          </p:nvPr>
        </p:nvSpPr>
        <p:spPr/>
        <p:txBody>
          <a:bodyPr/>
          <a:lstStyle/>
          <a:p>
            <a:fld id="{47FA8FC3-98F4-4CCC-9700-AE534EFA81F4}" type="slidenum">
              <a:rPr lang="nl-NL" smtClean="0"/>
              <a:t>‹#›</a:t>
            </a:fld>
            <a:endParaRPr lang="nl-NL"/>
          </a:p>
        </p:txBody>
      </p:sp>
    </p:spTree>
    <p:extLst>
      <p:ext uri="{BB962C8B-B14F-4D97-AF65-F5344CB8AC3E}">
        <p14:creationId xmlns:p14="http://schemas.microsoft.com/office/powerpoint/2010/main" val="1544277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E1D83F-F662-4E17-B20D-EC4C343A5322}"/>
              </a:ext>
            </a:extLst>
          </p:cNvPr>
          <p:cNvSpPr>
            <a:spLocks noGrp="1"/>
          </p:cNvSpPr>
          <p:nvPr>
            <p:ph idx="1"/>
          </p:nvPr>
        </p:nvSpPr>
        <p:spPr>
          <a:xfrm>
            <a:off x="628650" y="332656"/>
            <a:ext cx="7886700" cy="584430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0BB4A039-2884-4A9A-B7FA-3940D7A5BCDE}"/>
              </a:ext>
            </a:extLst>
          </p:cNvPr>
          <p:cNvSpPr>
            <a:spLocks noGrp="1"/>
          </p:cNvSpPr>
          <p:nvPr>
            <p:ph type="dt" sz="half" idx="10"/>
          </p:nvPr>
        </p:nvSpPr>
        <p:spPr/>
        <p:txBody>
          <a:body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D62F52B3-D1E0-40E3-B289-59B12A66CA12}"/>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76F4E94A-16B3-4A74-9CE5-776B77D6DB53}"/>
              </a:ext>
            </a:extLst>
          </p:cNvPr>
          <p:cNvSpPr>
            <a:spLocks noGrp="1"/>
          </p:cNvSpPr>
          <p:nvPr>
            <p:ph type="sldNum" sz="quarter" idx="12"/>
          </p:nvPr>
        </p:nvSpPr>
        <p:spPr/>
        <p:txBody>
          <a:bodyPr/>
          <a:lstStyle/>
          <a:p>
            <a:fld id="{47FA8FC3-98F4-4CCC-9700-AE534EFA81F4}" type="slidenum">
              <a:rPr lang="nl-NL" smtClean="0"/>
              <a:t>‹#›</a:t>
            </a:fld>
            <a:endParaRPr lang="nl-NL"/>
          </a:p>
        </p:txBody>
      </p:sp>
    </p:spTree>
    <p:extLst>
      <p:ext uri="{BB962C8B-B14F-4D97-AF65-F5344CB8AC3E}">
        <p14:creationId xmlns:p14="http://schemas.microsoft.com/office/powerpoint/2010/main" val="28723977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26675D-C109-42B7-BDD4-9B02802C27C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A6ACBC6C-DB20-4EE6-B438-7B39B09A1C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7C27FC5D-4AA2-4BC7-BD0C-C406E96B477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ED262C98-363A-465D-A669-D122FB2BE0F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2438E430-7B61-4942-9F6F-63E3567185D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FA8FC3-98F4-4CCC-9700-AE534EFA81F4}" type="slidenum">
              <a:rPr lang="nl-NL" smtClean="0"/>
              <a:t>‹#›</a:t>
            </a:fld>
            <a:endParaRPr lang="nl-NL"/>
          </a:p>
        </p:txBody>
      </p:sp>
    </p:spTree>
    <p:extLst>
      <p:ext uri="{BB962C8B-B14F-4D97-AF65-F5344CB8AC3E}">
        <p14:creationId xmlns:p14="http://schemas.microsoft.com/office/powerpoint/2010/main" val="3793899803"/>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1F2E8-BC69-4A61-99A9-5F860E1F0700}"/>
              </a:ext>
            </a:extLst>
          </p:cNvPr>
          <p:cNvSpPr>
            <a:spLocks noGrp="1"/>
          </p:cNvSpPr>
          <p:nvPr>
            <p:ph type="ctrTitle"/>
          </p:nvPr>
        </p:nvSpPr>
        <p:spPr/>
        <p:txBody>
          <a:bodyPr>
            <a:normAutofit fontScale="90000"/>
          </a:bodyPr>
          <a:lstStyle/>
          <a:p>
            <a:r>
              <a:rPr lang="nl-NL"/>
              <a:t>Formulier voor de openbare geloofsbelijdenis</a:t>
            </a:r>
            <a:br>
              <a:rPr lang="nl-NL"/>
            </a:br>
            <a:r>
              <a:rPr lang="nl-NL"/>
              <a:t>(door gedoopte catechisanten)</a:t>
            </a:r>
          </a:p>
        </p:txBody>
      </p:sp>
      <p:sp>
        <p:nvSpPr>
          <p:cNvPr id="3" name="Subtitle 2">
            <a:extLst>
              <a:ext uri="{FF2B5EF4-FFF2-40B4-BE49-F238E27FC236}">
                <a16:creationId xmlns:a16="http://schemas.microsoft.com/office/drawing/2014/main" id="{2306F2B5-571B-4887-8F99-D5E0929E36B4}"/>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167226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DD59FCF-0249-4663-8BEF-61F2E035DD88}"/>
              </a:ext>
            </a:extLst>
          </p:cNvPr>
          <p:cNvSpPr>
            <a:spLocks noGrp="1"/>
          </p:cNvSpPr>
          <p:nvPr>
            <p:ph idx="1"/>
          </p:nvPr>
        </p:nvSpPr>
        <p:spPr/>
        <p:txBody>
          <a:bodyPr/>
          <a:lstStyle/>
          <a:p>
            <a:r>
              <a:rPr lang="nl-NL"/>
              <a:t>Geliefde broeder, geliefde zuster,</a:t>
            </a:r>
          </a:p>
          <a:p>
            <a:r>
              <a:rPr lang="nl-NL"/>
              <a:t>Je staat hier voor God en zijn gemeente om je geloof te belijden.  Ik verzoek je eerlijk antwoord te geven op de volgende vragen.</a:t>
            </a:r>
          </a:p>
          <a:p>
            <a:endParaRPr lang="nl-NL"/>
          </a:p>
          <a:p>
            <a:r>
              <a:rPr lang="nl-NL"/>
              <a:t>Geloof je in God de Vader, de Almachtige, schepper van hemel en aarde, en in Jezus Christus, zijn Zoon, onze Heer, en in de heilige Geest, de drie-enige God van je doop?</a:t>
            </a:r>
          </a:p>
          <a:p>
            <a:endParaRPr lang="nl-NL"/>
          </a:p>
        </p:txBody>
      </p:sp>
    </p:spTree>
    <p:extLst>
      <p:ext uri="{BB962C8B-B14F-4D97-AF65-F5344CB8AC3E}">
        <p14:creationId xmlns:p14="http://schemas.microsoft.com/office/powerpoint/2010/main" val="2126827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DD59FCF-0249-4663-8BEF-61F2E035DD88}"/>
              </a:ext>
            </a:extLst>
          </p:cNvPr>
          <p:cNvSpPr>
            <a:spLocks noGrp="1"/>
          </p:cNvSpPr>
          <p:nvPr>
            <p:ph idx="1"/>
          </p:nvPr>
        </p:nvSpPr>
        <p:spPr/>
        <p:txBody>
          <a:bodyPr/>
          <a:lstStyle/>
          <a:p>
            <a:r>
              <a:rPr lang="nl-NL"/>
              <a:t>Erken je dat je zondig en schuldig ter wereld bent gekomen en dat je van nature niet kunt doen wat goed is in Gods ogen? Besef je dat je daarom blootstaat aan Gods toorn? Beken je dat je de geboden van de Heer vaak hebt overtreden met zondige gedachten, woorden en daden? Heb je daar berouw over?</a:t>
            </a:r>
          </a:p>
          <a:p>
            <a:endParaRPr lang="nl-NL"/>
          </a:p>
          <a:p>
            <a:r>
              <a:rPr lang="nl-NL"/>
              <a:t>Geloof je dat Jezus Christus jou als je redder is gegeven en dat je door de kracht van de heilige Geest een deel bent van zijn lichaam, de kerk?  Geloof je dat God je door Christus’ bloed al je zonden vergeeft?</a:t>
            </a:r>
          </a:p>
          <a:p>
            <a:endParaRPr lang="nl-NL"/>
          </a:p>
        </p:txBody>
      </p:sp>
    </p:spTree>
    <p:extLst>
      <p:ext uri="{BB962C8B-B14F-4D97-AF65-F5344CB8AC3E}">
        <p14:creationId xmlns:p14="http://schemas.microsoft.com/office/powerpoint/2010/main" val="3951021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DD59FCF-0249-4663-8BEF-61F2E035DD88}"/>
              </a:ext>
            </a:extLst>
          </p:cNvPr>
          <p:cNvSpPr>
            <a:spLocks noGrp="1"/>
          </p:cNvSpPr>
          <p:nvPr>
            <p:ph idx="1"/>
          </p:nvPr>
        </p:nvSpPr>
        <p:spPr/>
        <p:txBody>
          <a:bodyPr/>
          <a:lstStyle/>
          <a:p>
            <a:r>
              <a:rPr lang="nl-NL"/>
              <a:t>Belijd je dat de leer van het Oude en Nieuwe Testament die in de Apostolische Geloofsbelijdenis samengevat is en in deze gemeente verkondigd wordt, de echte en volkomen leer van je redding is? Zul je, zolang je leeft, bij je belijdenis blijven en alles verwerpen wat tegen de Bijbel ingaat?</a:t>
            </a:r>
          </a:p>
          <a:p>
            <a:endParaRPr lang="nl-NL"/>
          </a:p>
        </p:txBody>
      </p:sp>
    </p:spTree>
    <p:extLst>
      <p:ext uri="{BB962C8B-B14F-4D97-AF65-F5344CB8AC3E}">
        <p14:creationId xmlns:p14="http://schemas.microsoft.com/office/powerpoint/2010/main" val="2781227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DD59FCF-0249-4663-8BEF-61F2E035DD88}"/>
              </a:ext>
            </a:extLst>
          </p:cNvPr>
          <p:cNvSpPr>
            <a:spLocks noGrp="1"/>
          </p:cNvSpPr>
          <p:nvPr>
            <p:ph idx="1"/>
          </p:nvPr>
        </p:nvSpPr>
        <p:spPr/>
        <p:txBody>
          <a:bodyPr/>
          <a:lstStyle/>
          <a:p>
            <a:r>
              <a:rPr lang="nl-NL"/>
              <a:t>Erken je dat je geloof in Christus zichtbaar moet zijn in hoe je leeft? Verlang je ernaar God en je naaste lief te hebben en met de wereld van de zonde te breken? Beloof je je in te zetten voor de gemeente, trouw met haar de kerkdiensten bij te wonen en deel te nemen aan het avondmaal? Zul je alle christelijke waarschuwingen ter harte nemen?</a:t>
            </a:r>
          </a:p>
          <a:p>
            <a:endParaRPr lang="nl-NL"/>
          </a:p>
          <a:p>
            <a:r>
              <a:rPr lang="nl-NL"/>
              <a:t>Wat is daarop jouw antwoord, N.N.?  (Ja)</a:t>
            </a:r>
          </a:p>
          <a:p>
            <a:endParaRPr lang="nl-NL"/>
          </a:p>
        </p:txBody>
      </p:sp>
    </p:spTree>
    <p:extLst>
      <p:ext uri="{BB962C8B-B14F-4D97-AF65-F5344CB8AC3E}">
        <p14:creationId xmlns:p14="http://schemas.microsoft.com/office/powerpoint/2010/main" val="1956334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DD59FCF-0249-4663-8BEF-61F2E035DD88}"/>
              </a:ext>
            </a:extLst>
          </p:cNvPr>
          <p:cNvSpPr>
            <a:spLocks noGrp="1"/>
          </p:cNvSpPr>
          <p:nvPr>
            <p:ph idx="1"/>
          </p:nvPr>
        </p:nvSpPr>
        <p:spPr/>
        <p:txBody>
          <a:bodyPr/>
          <a:lstStyle/>
          <a:p>
            <a:r>
              <a:rPr lang="nl-NL">
                <a:solidFill>
                  <a:srgbClr val="FFFF00"/>
                </a:solidFill>
              </a:rPr>
              <a:t>Zegenbede</a:t>
            </a:r>
          </a:p>
          <a:p>
            <a:r>
              <a:rPr lang="nl-NL"/>
              <a:t>God, de bron van alle genade, heeft je geroepen om in Christus Jezus deel te krijgen aan zijn eeuwige luister. God zal je sterk en krachtig maken, zodat je staande zult blijven en niet meer zult wankelen. Hem komt de macht toe, voor eeuwig. Amen.</a:t>
            </a:r>
          </a:p>
          <a:p>
            <a:endParaRPr lang="nl-NL"/>
          </a:p>
        </p:txBody>
      </p:sp>
    </p:spTree>
    <p:extLst>
      <p:ext uri="{BB962C8B-B14F-4D97-AF65-F5344CB8AC3E}">
        <p14:creationId xmlns:p14="http://schemas.microsoft.com/office/powerpoint/2010/main" val="289821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DD59FCF-0249-4663-8BEF-61F2E035DD88}"/>
              </a:ext>
            </a:extLst>
          </p:cNvPr>
          <p:cNvSpPr>
            <a:spLocks noGrp="1"/>
          </p:cNvSpPr>
          <p:nvPr>
            <p:ph idx="1"/>
          </p:nvPr>
        </p:nvSpPr>
        <p:spPr/>
        <p:txBody>
          <a:bodyPr/>
          <a:lstStyle/>
          <a:p>
            <a:r>
              <a:rPr lang="nl-NL" i="1">
                <a:solidFill>
                  <a:schemeClr val="bg1">
                    <a:lumMod val="65000"/>
                  </a:schemeClr>
                </a:solidFill>
              </a:rPr>
              <a:t>Of:</a:t>
            </a:r>
          </a:p>
          <a:p>
            <a:r>
              <a:rPr lang="nl-NL"/>
              <a:t>Moge de God van de vrede, die onze Heer Jezus, de machtige herder van de schapen, door het bloed van het eeuwig verbond uit de wereld van de doden heeft weggeleid, je toerusten met al het goede, zodat je zijn wil kunt doen. Moge hij in ons datgene tot stand brengen wat hem welgevallig is door Jezus Christus, aan wie de eer toekomt, tot in alle eeuwigheid. Amen.</a:t>
            </a:r>
          </a:p>
          <a:p>
            <a:endParaRPr lang="nl-NL"/>
          </a:p>
        </p:txBody>
      </p:sp>
    </p:spTree>
    <p:extLst>
      <p:ext uri="{BB962C8B-B14F-4D97-AF65-F5344CB8AC3E}">
        <p14:creationId xmlns:p14="http://schemas.microsoft.com/office/powerpoint/2010/main" val="26540241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03F214E-4DA2-4F6D-9CF9-047676A08AEF}" vid="{AE8D19ED-CE36-498A-84FE-94B7B7229D4F}"/>
    </a:ext>
  </a:extLst>
</a:theme>
</file>

<file path=docProps/app.xml><?xml version="1.0" encoding="utf-8"?>
<Properties xmlns="http://schemas.openxmlformats.org/officeDocument/2006/extended-properties" xmlns:vt="http://schemas.openxmlformats.org/officeDocument/2006/docPropsVTypes">
  <Template>GKV formulier 4_3</Template>
  <TotalTime>1</TotalTime>
  <Words>456</Words>
  <Application>Microsoft Office PowerPoint</Application>
  <PresentationFormat>On-screen Show (4:3)</PresentationFormat>
  <Paragraphs>16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Formulier voor de openbare geloofsbelijdenis (door gedoopte catechisanten)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Formulier voor de openbare geloofsbelijdenis (door gedoopte catechisanten)</dc:title>
  <dc:creator>Heidema, Christiaan</dc:creator>
  <cp:lastModifiedBy>Heidema, Christiaan</cp:lastModifiedBy>
  <cp:revision>1</cp:revision>
  <dcterms:created xsi:type="dcterms:W3CDTF">2018-05-08T06:32:48Z</dcterms:created>
  <dcterms:modified xsi:type="dcterms:W3CDTF">2018-05-08T06:34:11Z</dcterms:modified>
</cp:coreProperties>
</file>