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73" r:id="rId4"/>
    <p:sldId id="272" r:id="rId5"/>
    <p:sldId id="271" r:id="rId6"/>
    <p:sldId id="270" r:id="rId7"/>
    <p:sldId id="269" r:id="rId8"/>
    <p:sldId id="268" r:id="rId9"/>
    <p:sldId id="267" r:id="rId10"/>
    <p:sldId id="266" r:id="rId11"/>
    <p:sldId id="265" r:id="rId12"/>
    <p:sldId id="264" r:id="rId13"/>
    <p:sldId id="263" r:id="rId14"/>
    <p:sldId id="262" r:id="rId15"/>
    <p:sldId id="261" r:id="rId16"/>
    <p:sldId id="260" r:id="rId17"/>
    <p:sldId id="259" r:id="rId18"/>
    <p:sldId id="258" r:id="rId19"/>
  </p:sldIdLst>
  <p:sldSz cx="12192000" cy="6858000"/>
  <p:notesSz cx="6858000" cy="9144000"/>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4" autoAdjust="0"/>
    <p:restoredTop sz="94660"/>
  </p:normalViewPr>
  <p:slideViewPr>
    <p:cSldViewPr>
      <p:cViewPr varScale="1">
        <p:scale>
          <a:sx n="87" d="100"/>
          <a:sy n="87" d="100"/>
        </p:scale>
        <p:origin x="612"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693208-4B44-4769-AE48-298343B14CF5}"/>
              </a:ext>
            </a:extLst>
          </p:cNvPr>
          <p:cNvSpPr>
            <a:spLocks noGrp="1"/>
          </p:cNvSpPr>
          <p:nvPr>
            <p:ph type="ctrTitle"/>
          </p:nvPr>
        </p:nvSpPr>
        <p:spPr>
          <a:xfrm>
            <a:off x="1524000" y="1122363"/>
            <a:ext cx="9144000" cy="2387600"/>
          </a:xfrm>
        </p:spPr>
        <p:txBody>
          <a:bodyPr anchor="b">
            <a:normAutofit/>
          </a:bodyPr>
          <a:lstStyle>
            <a:lvl1pPr algn="ctr">
              <a:defRPr sz="4800"/>
            </a:lvl1pPr>
          </a:lstStyle>
          <a:p>
            <a:r>
              <a:rPr lang="en-US"/>
              <a:t>Click to edit Master title style</a:t>
            </a:r>
            <a:endParaRPr lang="nl-NL"/>
          </a:p>
        </p:txBody>
      </p:sp>
      <p:sp>
        <p:nvSpPr>
          <p:cNvPr id="3" name="Subtitle 2">
            <a:extLst>
              <a:ext uri="{FF2B5EF4-FFF2-40B4-BE49-F238E27FC236}">
                <a16:creationId xmlns:a16="http://schemas.microsoft.com/office/drawing/2014/main" id="{8D8EDFC0-9371-458D-9E1C-5CD5B9DECAA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nl-NL"/>
          </a:p>
        </p:txBody>
      </p:sp>
      <p:sp>
        <p:nvSpPr>
          <p:cNvPr id="4" name="Date Placeholder 3">
            <a:extLst>
              <a:ext uri="{FF2B5EF4-FFF2-40B4-BE49-F238E27FC236}">
                <a16:creationId xmlns:a16="http://schemas.microsoft.com/office/drawing/2014/main" id="{EECC2011-B531-497C-B937-5CAFC38706F1}"/>
              </a:ext>
            </a:extLst>
          </p:cNvPr>
          <p:cNvSpPr>
            <a:spLocks noGrp="1"/>
          </p:cNvSpPr>
          <p:nvPr>
            <p:ph type="dt" sz="half" idx="10"/>
          </p:nvPr>
        </p:nvSpPr>
        <p:spPr/>
        <p:txBody>
          <a:bodyPr/>
          <a:lstStyle/>
          <a:p>
            <a:fld id="{199865A3-D6AD-4B41-9D41-427EAC4A794A}" type="datetimeFigureOut">
              <a:rPr lang="nl-NL" smtClean="0"/>
              <a:t>7-5-2018</a:t>
            </a:fld>
            <a:endParaRPr lang="nl-NL"/>
          </a:p>
        </p:txBody>
      </p:sp>
      <p:sp>
        <p:nvSpPr>
          <p:cNvPr id="5" name="Footer Placeholder 4">
            <a:extLst>
              <a:ext uri="{FF2B5EF4-FFF2-40B4-BE49-F238E27FC236}">
                <a16:creationId xmlns:a16="http://schemas.microsoft.com/office/drawing/2014/main" id="{510EC250-7929-43A1-A576-0678EE120A4D}"/>
              </a:ext>
            </a:extLst>
          </p:cNvPr>
          <p:cNvSpPr>
            <a:spLocks noGrp="1"/>
          </p:cNvSpPr>
          <p:nvPr>
            <p:ph type="ftr" sz="quarter" idx="11"/>
          </p:nvPr>
        </p:nvSpPr>
        <p:spPr/>
        <p:txBody>
          <a:bodyPr/>
          <a:lstStyle/>
          <a:p>
            <a:endParaRPr lang="nl-NL"/>
          </a:p>
        </p:txBody>
      </p:sp>
      <p:sp>
        <p:nvSpPr>
          <p:cNvPr id="6" name="Slide Number Placeholder 5">
            <a:extLst>
              <a:ext uri="{FF2B5EF4-FFF2-40B4-BE49-F238E27FC236}">
                <a16:creationId xmlns:a16="http://schemas.microsoft.com/office/drawing/2014/main" id="{ED711843-6EA1-4504-AE88-D05348B763C7}"/>
              </a:ext>
            </a:extLst>
          </p:cNvPr>
          <p:cNvSpPr>
            <a:spLocks noGrp="1"/>
          </p:cNvSpPr>
          <p:nvPr>
            <p:ph type="sldNum" sz="quarter" idx="12"/>
          </p:nvPr>
        </p:nvSpPr>
        <p:spPr/>
        <p:txBody>
          <a:bodyPr/>
          <a:lstStyle/>
          <a:p>
            <a:fld id="{8A8E130A-1768-47C2-AEEF-039DF5EAA3CE}" type="slidenum">
              <a:rPr lang="nl-NL" smtClean="0"/>
              <a:t>‹#›</a:t>
            </a:fld>
            <a:endParaRPr lang="nl-NL"/>
          </a:p>
        </p:txBody>
      </p:sp>
    </p:spTree>
    <p:extLst>
      <p:ext uri="{BB962C8B-B14F-4D97-AF65-F5344CB8AC3E}">
        <p14:creationId xmlns:p14="http://schemas.microsoft.com/office/powerpoint/2010/main" val="24813915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ontent only">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F10259F-4F99-4569-A7A6-C84D99D9EA05}"/>
              </a:ext>
            </a:extLst>
          </p:cNvPr>
          <p:cNvSpPr>
            <a:spLocks noGrp="1"/>
          </p:cNvSpPr>
          <p:nvPr>
            <p:ph idx="1"/>
          </p:nvPr>
        </p:nvSpPr>
        <p:spPr>
          <a:xfrm>
            <a:off x="838200" y="476672"/>
            <a:ext cx="10515600" cy="5700291"/>
          </a:xfrm>
        </p:spPr>
        <p:txBody>
          <a:bodyPr>
            <a:noAutofit/>
          </a:bodyPr>
          <a:lstStyle>
            <a:lvl1pPr marL="0" indent="0">
              <a:buNone/>
              <a:defRPr sz="3200" b="1"/>
            </a:lvl1pPr>
            <a:lvl2pPr marL="457200" indent="0">
              <a:buNone/>
              <a:defRPr sz="3200" b="1"/>
            </a:lvl2pPr>
            <a:lvl3pPr marL="914400" indent="0">
              <a:buNone/>
              <a:defRPr sz="3200" b="1"/>
            </a:lvl3pPr>
            <a:lvl4pPr marL="1371600" indent="0">
              <a:buNone/>
              <a:defRPr sz="3200" b="1"/>
            </a:lvl4pPr>
            <a:lvl5pPr marL="1828800" indent="0">
              <a:buNone/>
              <a:defRPr sz="3200" b="1"/>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nl-NL"/>
          </a:p>
        </p:txBody>
      </p:sp>
      <p:sp>
        <p:nvSpPr>
          <p:cNvPr id="4" name="Date Placeholder 3">
            <a:extLst>
              <a:ext uri="{FF2B5EF4-FFF2-40B4-BE49-F238E27FC236}">
                <a16:creationId xmlns:a16="http://schemas.microsoft.com/office/drawing/2014/main" id="{63D62852-472A-4E81-9A92-88A3F9D16EE3}"/>
              </a:ext>
            </a:extLst>
          </p:cNvPr>
          <p:cNvSpPr>
            <a:spLocks noGrp="1"/>
          </p:cNvSpPr>
          <p:nvPr>
            <p:ph type="dt" sz="half" idx="10"/>
          </p:nvPr>
        </p:nvSpPr>
        <p:spPr/>
        <p:txBody>
          <a:bodyPr/>
          <a:lstStyle/>
          <a:p>
            <a:fld id="{199865A3-D6AD-4B41-9D41-427EAC4A794A}" type="datetimeFigureOut">
              <a:rPr lang="nl-NL" smtClean="0"/>
              <a:t>7-5-2018</a:t>
            </a:fld>
            <a:endParaRPr lang="nl-NL"/>
          </a:p>
        </p:txBody>
      </p:sp>
      <p:sp>
        <p:nvSpPr>
          <p:cNvPr id="5" name="Footer Placeholder 4">
            <a:extLst>
              <a:ext uri="{FF2B5EF4-FFF2-40B4-BE49-F238E27FC236}">
                <a16:creationId xmlns:a16="http://schemas.microsoft.com/office/drawing/2014/main" id="{C7DC03EF-D0CE-47E4-BBCC-9EF7F0997F7F}"/>
              </a:ext>
            </a:extLst>
          </p:cNvPr>
          <p:cNvSpPr>
            <a:spLocks noGrp="1"/>
          </p:cNvSpPr>
          <p:nvPr>
            <p:ph type="ftr" sz="quarter" idx="11"/>
          </p:nvPr>
        </p:nvSpPr>
        <p:spPr/>
        <p:txBody>
          <a:bodyPr/>
          <a:lstStyle/>
          <a:p>
            <a:endParaRPr lang="nl-NL"/>
          </a:p>
        </p:txBody>
      </p:sp>
      <p:sp>
        <p:nvSpPr>
          <p:cNvPr id="6" name="Slide Number Placeholder 5">
            <a:extLst>
              <a:ext uri="{FF2B5EF4-FFF2-40B4-BE49-F238E27FC236}">
                <a16:creationId xmlns:a16="http://schemas.microsoft.com/office/drawing/2014/main" id="{8006D42F-3A64-42AF-89B0-03A16AEDBCA3}"/>
              </a:ext>
            </a:extLst>
          </p:cNvPr>
          <p:cNvSpPr>
            <a:spLocks noGrp="1"/>
          </p:cNvSpPr>
          <p:nvPr>
            <p:ph type="sldNum" sz="quarter" idx="12"/>
          </p:nvPr>
        </p:nvSpPr>
        <p:spPr/>
        <p:txBody>
          <a:bodyPr/>
          <a:lstStyle/>
          <a:p>
            <a:fld id="{8A8E130A-1768-47C2-AEEF-039DF5EAA3CE}" type="slidenum">
              <a:rPr lang="nl-NL" smtClean="0"/>
              <a:t>‹#›</a:t>
            </a:fld>
            <a:endParaRPr lang="nl-NL"/>
          </a:p>
        </p:txBody>
      </p:sp>
    </p:spTree>
    <p:extLst>
      <p:ext uri="{BB962C8B-B14F-4D97-AF65-F5344CB8AC3E}">
        <p14:creationId xmlns:p14="http://schemas.microsoft.com/office/powerpoint/2010/main" val="3307650095"/>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6A5F0FE-F514-4F55-91E6-D555B6E3976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nl-NL"/>
          </a:p>
        </p:txBody>
      </p:sp>
      <p:sp>
        <p:nvSpPr>
          <p:cNvPr id="3" name="Text Placeholder 2">
            <a:extLst>
              <a:ext uri="{FF2B5EF4-FFF2-40B4-BE49-F238E27FC236}">
                <a16:creationId xmlns:a16="http://schemas.microsoft.com/office/drawing/2014/main" id="{430E7510-8BCA-4037-B2D3-47E13F7E368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nl-NL"/>
          </a:p>
        </p:txBody>
      </p:sp>
      <p:sp>
        <p:nvSpPr>
          <p:cNvPr id="4" name="Date Placeholder 3">
            <a:extLst>
              <a:ext uri="{FF2B5EF4-FFF2-40B4-BE49-F238E27FC236}">
                <a16:creationId xmlns:a16="http://schemas.microsoft.com/office/drawing/2014/main" id="{961A9C36-EF52-4FA7-8064-7C458AC51A1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99865A3-D6AD-4B41-9D41-427EAC4A794A}" type="datetimeFigureOut">
              <a:rPr lang="nl-NL" smtClean="0"/>
              <a:t>7-5-2018</a:t>
            </a:fld>
            <a:endParaRPr lang="nl-NL"/>
          </a:p>
        </p:txBody>
      </p:sp>
      <p:sp>
        <p:nvSpPr>
          <p:cNvPr id="5" name="Footer Placeholder 4">
            <a:extLst>
              <a:ext uri="{FF2B5EF4-FFF2-40B4-BE49-F238E27FC236}">
                <a16:creationId xmlns:a16="http://schemas.microsoft.com/office/drawing/2014/main" id="{AE124391-2DAA-455E-A2E3-1A1472EDD5F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nl-NL"/>
          </a:p>
        </p:txBody>
      </p:sp>
      <p:sp>
        <p:nvSpPr>
          <p:cNvPr id="6" name="Slide Number Placeholder 5">
            <a:extLst>
              <a:ext uri="{FF2B5EF4-FFF2-40B4-BE49-F238E27FC236}">
                <a16:creationId xmlns:a16="http://schemas.microsoft.com/office/drawing/2014/main" id="{7962127D-5AD4-47F2-A06B-CB176C3EF07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A8E130A-1768-47C2-AEEF-039DF5EAA3CE}" type="slidenum">
              <a:rPr lang="nl-NL" smtClean="0"/>
              <a:t>‹#›</a:t>
            </a:fld>
            <a:endParaRPr lang="nl-NL"/>
          </a:p>
        </p:txBody>
      </p:sp>
    </p:spTree>
    <p:extLst>
      <p:ext uri="{BB962C8B-B14F-4D97-AF65-F5344CB8AC3E}">
        <p14:creationId xmlns:p14="http://schemas.microsoft.com/office/powerpoint/2010/main" val="98556164"/>
      </p:ext>
    </p:extLst>
  </p:cSld>
  <p:clrMap bg1="lt1" tx1="dk1" bg2="lt2" tx2="dk2" accent1="accent1" accent2="accent2" accent3="accent3" accent4="accent4" accent5="accent5" accent6="accent6" hlink="hlink" folHlink="folHlink"/>
  <p:sldLayoutIdLst>
    <p:sldLayoutId id="2147483649" r:id="rId1"/>
    <p:sldLayoutId id="2147483660" r:id="rId2"/>
  </p:sldLayoutIdLst>
  <p:txStyles>
    <p:titleStyle>
      <a:lvl1pPr algn="l" defTabSz="914400" rtl="0" eaLnBrk="1" latinLnBrk="0" hangingPunct="1">
        <a:lnSpc>
          <a:spcPct val="90000"/>
        </a:lnSpc>
        <a:spcBef>
          <a:spcPct val="0"/>
        </a:spcBef>
        <a:buNone/>
        <a:defRPr sz="4400" b="1" kern="1200">
          <a:solidFill>
            <a:schemeClr val="bg1"/>
          </a:solidFill>
          <a:effectLst>
            <a:outerShdw blurRad="38100" dist="38100" dir="2700000" algn="tl">
              <a:srgbClr val="000000">
                <a:alpha val="43137"/>
              </a:srgbClr>
            </a:outerShdw>
          </a:effectLst>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b="1" kern="1200">
          <a:solidFill>
            <a:schemeClr val="bg1"/>
          </a:solidFill>
          <a:effectLst>
            <a:outerShdw blurRad="38100" dist="38100" dir="2700000" algn="tl">
              <a:srgbClr val="000000">
                <a:alpha val="43137"/>
              </a:srgbClr>
            </a:outerShdw>
          </a:effectLst>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b="1" kern="1200">
          <a:solidFill>
            <a:schemeClr val="bg1"/>
          </a:solidFill>
          <a:effectLst>
            <a:outerShdw blurRad="38100" dist="38100" dir="2700000" algn="tl">
              <a:srgbClr val="000000">
                <a:alpha val="43137"/>
              </a:srgbClr>
            </a:outerShdw>
          </a:effectLst>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b="1" kern="1200">
          <a:solidFill>
            <a:schemeClr val="bg1"/>
          </a:solidFill>
          <a:effectLst>
            <a:outerShdw blurRad="38100" dist="38100" dir="2700000" algn="tl">
              <a:srgbClr val="000000">
                <a:alpha val="43137"/>
              </a:srgbClr>
            </a:outerShdw>
          </a:effectLst>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b="1" kern="1200">
          <a:solidFill>
            <a:schemeClr val="bg1"/>
          </a:solidFill>
          <a:effectLst>
            <a:outerShdw blurRad="38100" dist="38100" dir="2700000" algn="tl">
              <a:srgbClr val="000000">
                <a:alpha val="43137"/>
              </a:srgbClr>
            </a:outerShdw>
          </a:effectLst>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b="1" kern="1200">
          <a:solidFill>
            <a:schemeClr val="bg1"/>
          </a:solidFill>
          <a:effectLst>
            <a:outerShdw blurRad="38100" dist="38100" dir="2700000" algn="tl">
              <a:srgbClr val="000000">
                <a:alpha val="43137"/>
              </a:srgbClr>
            </a:outerShdw>
          </a:effectLst>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EEA668-09B3-4E11-A011-2BA37ED42379}"/>
              </a:ext>
            </a:extLst>
          </p:cNvPr>
          <p:cNvSpPr>
            <a:spLocks noGrp="1"/>
          </p:cNvSpPr>
          <p:nvPr>
            <p:ph type="ctrTitle"/>
          </p:nvPr>
        </p:nvSpPr>
        <p:spPr/>
        <p:txBody>
          <a:bodyPr>
            <a:normAutofit/>
          </a:bodyPr>
          <a:lstStyle/>
          <a:p>
            <a:r>
              <a:rPr lang="nl-NL"/>
              <a:t>Formulier om de christelijke doop te bedienen aan volwassenen die zich bij de kerk voegen</a:t>
            </a:r>
          </a:p>
        </p:txBody>
      </p:sp>
      <p:sp>
        <p:nvSpPr>
          <p:cNvPr id="3" name="Subtitle 2">
            <a:extLst>
              <a:ext uri="{FF2B5EF4-FFF2-40B4-BE49-F238E27FC236}">
                <a16:creationId xmlns:a16="http://schemas.microsoft.com/office/drawing/2014/main" id="{273336CF-A543-43AA-A252-6F9C8F71C120}"/>
              </a:ext>
            </a:extLst>
          </p:cNvPr>
          <p:cNvSpPr>
            <a:spLocks noGrp="1"/>
          </p:cNvSpPr>
          <p:nvPr>
            <p:ph type="subTitle" idx="1"/>
          </p:nvPr>
        </p:nvSpPr>
        <p:spPr/>
        <p:txBody>
          <a:bodyPr/>
          <a:lstStyle/>
          <a:p>
            <a:endParaRPr lang="nl-NL"/>
          </a:p>
        </p:txBody>
      </p:sp>
    </p:spTree>
    <p:extLst>
      <p:ext uri="{BB962C8B-B14F-4D97-AF65-F5344CB8AC3E}">
        <p14:creationId xmlns:p14="http://schemas.microsoft.com/office/powerpoint/2010/main" val="110309112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359F2C1D-2783-49E5-8CC3-8A20074C1504}"/>
              </a:ext>
            </a:extLst>
          </p:cNvPr>
          <p:cNvSpPr>
            <a:spLocks noGrp="1"/>
          </p:cNvSpPr>
          <p:nvPr>
            <p:ph idx="1"/>
          </p:nvPr>
        </p:nvSpPr>
        <p:spPr/>
        <p:txBody>
          <a:bodyPr/>
          <a:lstStyle/>
          <a:p>
            <a:r>
              <a:rPr lang="nl-NL"/>
              <a:t>In beide reddingsacties zien wij al iets van de doop. We bidden u ook N.N. genadig te zijn. Maak dit kind van u door uw heilige Geest één met Jezus Christus. Laat het door de doop begraven zijn in Christus’ dood en met hem opstaan in een nieuw leven. Helpt u N.N. elke dag vol goede moed zijn kruis te dragen, Christus achterna, aan hem verbonden met echt geloof, vaste hoop en vurige liefde. Geeft u hem altijd, ook bij het sterven, houvast in wat u beloofd hebt. Dan zal hij vol vertrouwen verschijnen voor Jezus Christus, zijn rechter en redder.</a:t>
            </a:r>
          </a:p>
          <a:p>
            <a:r>
              <a:rPr lang="nl-NL"/>
              <a:t>Dit vragen wij u in de naam van Jezus Christus, uw Zoon, die met u en de heilige Geest, één enig God, leeft en regeert in eeuwigheid. Amen.</a:t>
            </a:r>
          </a:p>
          <a:p>
            <a:endParaRPr lang="nl-NL"/>
          </a:p>
        </p:txBody>
      </p:sp>
    </p:spTree>
    <p:extLst>
      <p:ext uri="{BB962C8B-B14F-4D97-AF65-F5344CB8AC3E}">
        <p14:creationId xmlns:p14="http://schemas.microsoft.com/office/powerpoint/2010/main" val="301666571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359F2C1D-2783-49E5-8CC3-8A20074C1504}"/>
              </a:ext>
            </a:extLst>
          </p:cNvPr>
          <p:cNvSpPr>
            <a:spLocks noGrp="1"/>
          </p:cNvSpPr>
          <p:nvPr>
            <p:ph idx="1"/>
          </p:nvPr>
        </p:nvSpPr>
        <p:spPr/>
        <p:txBody>
          <a:bodyPr/>
          <a:lstStyle/>
          <a:p>
            <a:r>
              <a:rPr lang="nl-NL">
                <a:solidFill>
                  <a:srgbClr val="FFFF00"/>
                </a:solidFill>
              </a:rPr>
              <a:t>Vragen aan de dopeling</a:t>
            </a:r>
          </a:p>
          <a:p>
            <a:r>
              <a:rPr lang="nl-NL"/>
              <a:t>Geliefde broeder/zuster,</a:t>
            </a:r>
          </a:p>
          <a:p>
            <a:r>
              <a:rPr lang="nl-NL"/>
              <a:t>U staat hier voor God en zijn gemeente om uw geloof te belijden.  Ik verzoek u eerlijk te antwoorden op de volgende vragen.</a:t>
            </a:r>
          </a:p>
          <a:p>
            <a:endParaRPr lang="nl-NL"/>
          </a:p>
          <a:p>
            <a:r>
              <a:rPr lang="nl-NL"/>
              <a:t>Gelooft u in God de Vader, de Almachtige, schepper van hemel en aarde, en in Jezus Christus, zijn Zoon, onze Heer, en in de heilige Geest, de drie-enige God in wiens naam u gedoopt zult worden?</a:t>
            </a:r>
          </a:p>
          <a:p>
            <a:endParaRPr lang="nl-NL"/>
          </a:p>
        </p:txBody>
      </p:sp>
    </p:spTree>
    <p:extLst>
      <p:ext uri="{BB962C8B-B14F-4D97-AF65-F5344CB8AC3E}">
        <p14:creationId xmlns:p14="http://schemas.microsoft.com/office/powerpoint/2010/main" val="226433171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359F2C1D-2783-49E5-8CC3-8A20074C1504}"/>
              </a:ext>
            </a:extLst>
          </p:cNvPr>
          <p:cNvSpPr>
            <a:spLocks noGrp="1"/>
          </p:cNvSpPr>
          <p:nvPr>
            <p:ph idx="1"/>
          </p:nvPr>
        </p:nvSpPr>
        <p:spPr/>
        <p:txBody>
          <a:bodyPr/>
          <a:lstStyle/>
          <a:p>
            <a:r>
              <a:rPr lang="nl-NL"/>
              <a:t>Erkent u dat u zondig en schuldig ter wereld bent gekomen en dat u van nature niet kunt doen wat goed is in Gods ogen? Beseft u dat u daarom blootstaat aan Gods toorn? Bekent u dat u de geboden van de Heer vaak hebt overtreden met zondige gedachten, woorden en daden? Hebt u daar berouw over?</a:t>
            </a:r>
          </a:p>
          <a:p>
            <a:endParaRPr lang="nl-NL"/>
          </a:p>
          <a:p>
            <a:r>
              <a:rPr lang="nl-NL"/>
              <a:t>Gelooft u dat Jezus Christus u als uw redder gegeven is en dat u door de kracht van de heilige Geest een deel wordt van Christus’ lichaam, de kerk? Gelooft u dat God u door Christus’ bloed al uw zonden vergeeft?</a:t>
            </a:r>
          </a:p>
          <a:p>
            <a:endParaRPr lang="nl-NL"/>
          </a:p>
        </p:txBody>
      </p:sp>
    </p:spTree>
    <p:extLst>
      <p:ext uri="{BB962C8B-B14F-4D97-AF65-F5344CB8AC3E}">
        <p14:creationId xmlns:p14="http://schemas.microsoft.com/office/powerpoint/2010/main" val="186458116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359F2C1D-2783-49E5-8CC3-8A20074C1504}"/>
              </a:ext>
            </a:extLst>
          </p:cNvPr>
          <p:cNvSpPr>
            <a:spLocks noGrp="1"/>
          </p:cNvSpPr>
          <p:nvPr>
            <p:ph idx="1"/>
          </p:nvPr>
        </p:nvSpPr>
        <p:spPr/>
        <p:txBody>
          <a:bodyPr/>
          <a:lstStyle/>
          <a:p>
            <a:r>
              <a:rPr lang="nl-NL"/>
              <a:t>Belijdt u dat de leer van het Oude en Nieuwe Testament die in de Apostolische Geloofsbelijdenis samengevat is en in deze gemeente verkondigd wordt, de echte en volkomen leer van uw redding is? Zult u, zolang u leeft, bij uw belijdenis blijven en alles verwerpen wat tegen de Bijbel ingaat?</a:t>
            </a:r>
          </a:p>
          <a:p>
            <a:br>
              <a:rPr lang="nl-NL"/>
            </a:br>
            <a:r>
              <a:rPr lang="nl-NL"/>
              <a:t>Erkent u dat uw geloof in Christus zichtbaar moet zijn in hoe u leeft? Verlangt u ernaar God en uw naaste lief te hebben en met de wereld van de zonde te breken? Belooft u zich in te zetten voor de gemeente, trouw met haar de kerkdiensten bij te wonen en deel te nemen aan het avondmaal? Zult u alle christelijke waarschuwingen ter harte nemen?</a:t>
            </a:r>
          </a:p>
          <a:p>
            <a:endParaRPr lang="nl-NL"/>
          </a:p>
        </p:txBody>
      </p:sp>
    </p:spTree>
    <p:extLst>
      <p:ext uri="{BB962C8B-B14F-4D97-AF65-F5344CB8AC3E}">
        <p14:creationId xmlns:p14="http://schemas.microsoft.com/office/powerpoint/2010/main" val="110671248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359F2C1D-2783-49E5-8CC3-8A20074C1504}"/>
              </a:ext>
            </a:extLst>
          </p:cNvPr>
          <p:cNvSpPr>
            <a:spLocks noGrp="1"/>
          </p:cNvSpPr>
          <p:nvPr>
            <p:ph idx="1"/>
          </p:nvPr>
        </p:nvSpPr>
        <p:spPr/>
        <p:txBody>
          <a:bodyPr/>
          <a:lstStyle/>
          <a:p>
            <a:r>
              <a:rPr lang="nl-NL"/>
              <a:t>Wat is daarop uw antwoord?  (Ja)</a:t>
            </a:r>
          </a:p>
          <a:p>
            <a:endParaRPr lang="nl-NL"/>
          </a:p>
        </p:txBody>
      </p:sp>
    </p:spTree>
    <p:extLst>
      <p:ext uri="{BB962C8B-B14F-4D97-AF65-F5344CB8AC3E}">
        <p14:creationId xmlns:p14="http://schemas.microsoft.com/office/powerpoint/2010/main" val="72182010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359F2C1D-2783-49E5-8CC3-8A20074C1504}"/>
              </a:ext>
            </a:extLst>
          </p:cNvPr>
          <p:cNvSpPr>
            <a:spLocks noGrp="1"/>
          </p:cNvSpPr>
          <p:nvPr>
            <p:ph idx="1"/>
          </p:nvPr>
        </p:nvSpPr>
        <p:spPr/>
        <p:txBody>
          <a:bodyPr/>
          <a:lstStyle/>
          <a:p>
            <a:r>
              <a:rPr lang="nl-NL">
                <a:solidFill>
                  <a:srgbClr val="FFFF00"/>
                </a:solidFill>
              </a:rPr>
              <a:t>Zegenbede</a:t>
            </a:r>
          </a:p>
          <a:p>
            <a:r>
              <a:rPr lang="nl-NL"/>
              <a:t>God, de bron van alle genade, heeft u geroepen om in Christus Jezus deel te krijgen aan zijn eeuwige luister. God zal u sterk en krachtig maken, zodat u staande zult blijven en niet meer zult wankelen. Hem komt de macht toe, voor eeuwig. Amen.</a:t>
            </a:r>
          </a:p>
          <a:p>
            <a:r>
              <a:rPr lang="nl-NL">
                <a:solidFill>
                  <a:schemeClr val="bg1">
                    <a:lumMod val="65000"/>
                  </a:schemeClr>
                </a:solidFill>
              </a:rPr>
              <a:t>Of:</a:t>
            </a:r>
          </a:p>
          <a:p>
            <a:r>
              <a:rPr lang="nl-NL"/>
              <a:t>Moge de God van de vrede, die onze Heer Jezus, de machtige herder van de schapen, door het bloed van het eeuwig verbond uit de wereld van de doden heeft weggeleid, u toerusten met al het goede, zodat u zijn wil kunt doen. Moge hij in ons datgene tot stand brengen wat hem welgevallig is door Jezus Christus, aan wie de eer toekomt, tot in alle eeuwigheid. Amen.</a:t>
            </a:r>
          </a:p>
          <a:p>
            <a:endParaRPr lang="nl-NL"/>
          </a:p>
        </p:txBody>
      </p:sp>
    </p:spTree>
    <p:extLst>
      <p:ext uri="{BB962C8B-B14F-4D97-AF65-F5344CB8AC3E}">
        <p14:creationId xmlns:p14="http://schemas.microsoft.com/office/powerpoint/2010/main" val="1475871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359F2C1D-2783-49E5-8CC3-8A20074C1504}"/>
              </a:ext>
            </a:extLst>
          </p:cNvPr>
          <p:cNvSpPr>
            <a:spLocks noGrp="1"/>
          </p:cNvSpPr>
          <p:nvPr>
            <p:ph idx="1"/>
          </p:nvPr>
        </p:nvSpPr>
        <p:spPr/>
        <p:txBody>
          <a:bodyPr/>
          <a:lstStyle/>
          <a:p>
            <a:r>
              <a:rPr lang="nl-NL">
                <a:solidFill>
                  <a:srgbClr val="FFFF00"/>
                </a:solidFill>
              </a:rPr>
              <a:t>Bediening van de doop</a:t>
            </a:r>
          </a:p>
          <a:p>
            <a:r>
              <a:rPr lang="nl-NL"/>
              <a:t>N.N. (volledige naam), ik doop u in de naam van de Vader en de Zoon en de heilige Geest.</a:t>
            </a:r>
          </a:p>
          <a:p>
            <a:endParaRPr lang="nl-NL"/>
          </a:p>
        </p:txBody>
      </p:sp>
    </p:spTree>
    <p:extLst>
      <p:ext uri="{BB962C8B-B14F-4D97-AF65-F5344CB8AC3E}">
        <p14:creationId xmlns:p14="http://schemas.microsoft.com/office/powerpoint/2010/main" val="363909542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359F2C1D-2783-49E5-8CC3-8A20074C1504}"/>
              </a:ext>
            </a:extLst>
          </p:cNvPr>
          <p:cNvSpPr>
            <a:spLocks noGrp="1"/>
          </p:cNvSpPr>
          <p:nvPr>
            <p:ph idx="1"/>
          </p:nvPr>
        </p:nvSpPr>
        <p:spPr/>
        <p:txBody>
          <a:bodyPr/>
          <a:lstStyle/>
          <a:p>
            <a:r>
              <a:rPr lang="nl-NL">
                <a:solidFill>
                  <a:srgbClr val="FFFF00"/>
                </a:solidFill>
              </a:rPr>
              <a:t>Oproep aan de gemeente</a:t>
            </a:r>
          </a:p>
          <a:p>
            <a:r>
              <a:rPr lang="nl-NL"/>
              <a:t>En u, geliefde broeders en zusters, ontvang deze broeder/zuster met liefde in de gemeente. Weet u geroepen door uw voorbede en voorbeeld hem te steunen. Wees ook daadwerkelijk bereid deze broeder/zuster te helpen groeien in geloof en het steeds beter leren kennen van Jezus Christus, onze Heer. Want “wij zijn allen gedoopt in één Geest en zijn daardoor één lichaam geworden”. Moge ons de Heer hiertoe helpen door zijn Geest.</a:t>
            </a:r>
          </a:p>
          <a:p>
            <a:endParaRPr lang="nl-NL"/>
          </a:p>
        </p:txBody>
      </p:sp>
    </p:spTree>
    <p:extLst>
      <p:ext uri="{BB962C8B-B14F-4D97-AF65-F5344CB8AC3E}">
        <p14:creationId xmlns:p14="http://schemas.microsoft.com/office/powerpoint/2010/main" val="109834520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359F2C1D-2783-49E5-8CC3-8A20074C1504}"/>
              </a:ext>
            </a:extLst>
          </p:cNvPr>
          <p:cNvSpPr>
            <a:spLocks noGrp="1"/>
          </p:cNvSpPr>
          <p:nvPr>
            <p:ph idx="1"/>
          </p:nvPr>
        </p:nvSpPr>
        <p:spPr/>
        <p:txBody>
          <a:bodyPr/>
          <a:lstStyle/>
          <a:p>
            <a:r>
              <a:rPr lang="nl-NL">
                <a:solidFill>
                  <a:srgbClr val="FFFF00"/>
                </a:solidFill>
              </a:rPr>
              <a:t>Dankgebed</a:t>
            </a:r>
          </a:p>
          <a:p>
            <a:r>
              <a:rPr lang="nl-NL"/>
              <a:t>Liefdevolle God en Vader, dankbaar prijzen wij u. Want u vergeeft ons en onze kinderen door het bloed van uw geliefde Zoon, Jezus Christus, al onze zonden. U hebt ons als broers en zussen van uw Zoon aangenomen en daarmee als uw kinderen. In Jezus’ naam bidden wij u voor deze broeder/zuster of u hem altijd wilt leiden door uw Geest. Wilt u hem steeds meer liefde voor u geven? Dan zal hij uw goedheid en barm¬hartigheid erkennen en daarvan getuigen. Laat hem gehoorzaam onze enige leraar, koning en hogepriester Jezus Christus volgen. Dan zal hij dapper strijden tegen de zonde, de duivel en heel zijn rijk. Geef hem de overwinning zodat hij u, de enige en betrouwbare God - Vader, Zoon en heilige Geest - eeuwig zal loven. Amen.</a:t>
            </a:r>
          </a:p>
          <a:p>
            <a:endParaRPr lang="nl-NL"/>
          </a:p>
        </p:txBody>
      </p:sp>
    </p:spTree>
    <p:extLst>
      <p:ext uri="{BB962C8B-B14F-4D97-AF65-F5344CB8AC3E}">
        <p14:creationId xmlns:p14="http://schemas.microsoft.com/office/powerpoint/2010/main" val="165306144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359F2C1D-2783-49E5-8CC3-8A20074C1504}"/>
              </a:ext>
            </a:extLst>
          </p:cNvPr>
          <p:cNvSpPr>
            <a:spLocks noGrp="1"/>
          </p:cNvSpPr>
          <p:nvPr>
            <p:ph idx="1"/>
          </p:nvPr>
        </p:nvSpPr>
        <p:spPr/>
        <p:txBody>
          <a:bodyPr/>
          <a:lstStyle/>
          <a:p>
            <a:r>
              <a:rPr lang="nl-NL"/>
              <a:t>Gemeente van Jezus Christus, onze Heer,</a:t>
            </a:r>
          </a:p>
          <a:p>
            <a:endParaRPr lang="nl-NL"/>
          </a:p>
          <a:p>
            <a:r>
              <a:rPr lang="nl-NL">
                <a:solidFill>
                  <a:srgbClr val="FFFF00"/>
                </a:solidFill>
              </a:rPr>
              <a:t>Over de doop</a:t>
            </a:r>
          </a:p>
          <a:p>
            <a:r>
              <a:rPr lang="nl-NL"/>
              <a:t>Bij de doop word je in water ondergedompeld of ermee besprenkeld: je wordt als het ware gewassen. Dan wordt zichtbaar gemaakt dat je in de ogen van God vuil bent, belast met zonde. Je bent al schuldig als je wordt geboren, al zondig sinds je moeder je ontving. Zo wil God je niet accepteren. Je kunt zijn koninkrijk alleen binnengaan als je opnieuw geboren wordt en een nieuw leven krijgt. De doop wil je dus laten beseffen hoe slecht je van nature bent.</a:t>
            </a:r>
          </a:p>
          <a:p>
            <a:endParaRPr lang="nl-NL"/>
          </a:p>
        </p:txBody>
      </p:sp>
    </p:spTree>
    <p:extLst>
      <p:ext uri="{BB962C8B-B14F-4D97-AF65-F5344CB8AC3E}">
        <p14:creationId xmlns:p14="http://schemas.microsoft.com/office/powerpoint/2010/main" val="328438798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359F2C1D-2783-49E5-8CC3-8A20074C1504}"/>
              </a:ext>
            </a:extLst>
          </p:cNvPr>
          <p:cNvSpPr>
            <a:spLocks noGrp="1"/>
          </p:cNvSpPr>
          <p:nvPr>
            <p:ph idx="1"/>
          </p:nvPr>
        </p:nvSpPr>
        <p:spPr/>
        <p:txBody>
          <a:bodyPr/>
          <a:lstStyle/>
          <a:p>
            <a:r>
              <a:rPr lang="nl-NL"/>
              <a:t>Dan kun je je alleen nog maar klein maken voor God, want je kunt jezelf niet redden. Alleen Jezus Christus kan je redden, door je vuilheid af te wassen en je een nieuw leven te geven. De doop is een teken en een zegel dat Jezus Christus je inderdaad wil schoonmaken. Hijzelf heeft de opdracht gegeven te dopen in de naam van de Vader en de Zoon en de heilige Geest.</a:t>
            </a:r>
          </a:p>
          <a:p>
            <a:r>
              <a:rPr lang="nl-NL"/>
              <a:t>Door je doop garandeert God de Vader je dat hij een eeuwig verbond met je sluit. Hij neemt je in zijn goedheid aan als zijn kind en erfgenaam. Hij zal altijd voor je zorgen. Het kwaad houdt hij bij je vandaan of hij laat het bijdragen aan het goede.</a:t>
            </a:r>
          </a:p>
          <a:p>
            <a:endParaRPr lang="nl-NL"/>
          </a:p>
        </p:txBody>
      </p:sp>
    </p:spTree>
    <p:extLst>
      <p:ext uri="{BB962C8B-B14F-4D97-AF65-F5344CB8AC3E}">
        <p14:creationId xmlns:p14="http://schemas.microsoft.com/office/powerpoint/2010/main" val="61354283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359F2C1D-2783-49E5-8CC3-8A20074C1504}"/>
              </a:ext>
            </a:extLst>
          </p:cNvPr>
          <p:cNvSpPr>
            <a:spLocks noGrp="1"/>
          </p:cNvSpPr>
          <p:nvPr>
            <p:ph idx="1"/>
          </p:nvPr>
        </p:nvSpPr>
        <p:spPr/>
        <p:txBody>
          <a:bodyPr/>
          <a:lstStyle/>
          <a:p>
            <a:r>
              <a:rPr lang="nl-NL"/>
              <a:t>De Zoon garandeert je dat hij al je zonde van je wegneemt. Hij zorgt ervoor dat God je vrijspreekt. Hij laat je volledig delen in zijn dood en opstanding en geeft je een nieuw leven.</a:t>
            </a:r>
          </a:p>
          <a:p>
            <a:endParaRPr lang="nl-NL"/>
          </a:p>
          <a:p>
            <a:r>
              <a:rPr lang="nl-NL"/>
              <a:t>De heilige Geest garandeert je dat hij in je komt wonen. Hij maakt je één met Christus. Daardoor zul je eens volmaakt zuiver zijn. Dan zul je eeuwig leven te midden van de mensen die God heeft uitgekozen.</a:t>
            </a:r>
          </a:p>
          <a:p>
            <a:endParaRPr lang="nl-NL"/>
          </a:p>
        </p:txBody>
      </p:sp>
    </p:spTree>
    <p:extLst>
      <p:ext uri="{BB962C8B-B14F-4D97-AF65-F5344CB8AC3E}">
        <p14:creationId xmlns:p14="http://schemas.microsoft.com/office/powerpoint/2010/main" val="280318751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359F2C1D-2783-49E5-8CC3-8A20074C1504}"/>
              </a:ext>
            </a:extLst>
          </p:cNvPr>
          <p:cNvSpPr>
            <a:spLocks noGrp="1"/>
          </p:cNvSpPr>
          <p:nvPr>
            <p:ph idx="1"/>
          </p:nvPr>
        </p:nvSpPr>
        <p:spPr/>
        <p:txBody>
          <a:bodyPr/>
          <a:lstStyle/>
          <a:p>
            <a:r>
              <a:rPr lang="nl-NL"/>
              <a:t>Van jouw kant ben je door je doop verplicht God zo te gehoorzamen als bij je nieuwe leven past. Geloof in deze ene God - Vader, Zoon en heilige Geest - en heb hem lief met heel je hart, met heel je ziel, met heel je verstand en met inzet van al je krachten. Breek met de wereld van de zonde. Laat afsterven wat zondig in je is en laat in je manier van leven zien dat je ontzag hebt voor God.</a:t>
            </a:r>
          </a:p>
          <a:p>
            <a:r>
              <a:rPr lang="nl-NL"/>
              <a:t>Als je uit zwakheid nog zonden doet, mag je je er niet bij neerleggen dat je nu eenmaal zondig bent. Dat kun je ook niet als excuus aanvoeren. Maar je hoeft ook niet te twijfelen aan Gods genade, want je doop garandeert dat God voor eeuwig een verbond met je gesloten heeft.</a:t>
            </a:r>
          </a:p>
          <a:p>
            <a:endParaRPr lang="nl-NL"/>
          </a:p>
        </p:txBody>
      </p:sp>
    </p:spTree>
    <p:extLst>
      <p:ext uri="{BB962C8B-B14F-4D97-AF65-F5344CB8AC3E}">
        <p14:creationId xmlns:p14="http://schemas.microsoft.com/office/powerpoint/2010/main" val="99918746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359F2C1D-2783-49E5-8CC3-8A20074C1504}"/>
              </a:ext>
            </a:extLst>
          </p:cNvPr>
          <p:cNvSpPr>
            <a:spLocks noGrp="1"/>
          </p:cNvSpPr>
          <p:nvPr>
            <p:ph idx="1"/>
          </p:nvPr>
        </p:nvSpPr>
        <p:spPr/>
        <p:txBody>
          <a:bodyPr/>
          <a:lstStyle/>
          <a:p>
            <a:r>
              <a:rPr lang="nl-NL">
                <a:solidFill>
                  <a:srgbClr val="FFFF00"/>
                </a:solidFill>
              </a:rPr>
              <a:t>Over de dopeling</a:t>
            </a:r>
          </a:p>
          <a:p>
            <a:r>
              <a:rPr lang="nl-NL"/>
              <a:t>Volwassenen worden gedoopt als ze tot inkeer zijn gekomen, hun zonden hebben beleden en openlijk hebben verklaard dat ze in Christus geloven. Die voorwaarde stelde Johannes de Doper. Hij riep mensen op zich te laten dopen en tot inkeer te komen om zo vergeving van zonden te verkrijgen.</a:t>
            </a:r>
          </a:p>
          <a:p>
            <a:endParaRPr lang="nl-NL"/>
          </a:p>
        </p:txBody>
      </p:sp>
    </p:spTree>
    <p:extLst>
      <p:ext uri="{BB962C8B-B14F-4D97-AF65-F5344CB8AC3E}">
        <p14:creationId xmlns:p14="http://schemas.microsoft.com/office/powerpoint/2010/main" val="221085635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359F2C1D-2783-49E5-8CC3-8A20074C1504}"/>
              </a:ext>
            </a:extLst>
          </p:cNvPr>
          <p:cNvSpPr>
            <a:spLocks noGrp="1"/>
          </p:cNvSpPr>
          <p:nvPr>
            <p:ph idx="1"/>
          </p:nvPr>
        </p:nvSpPr>
        <p:spPr/>
        <p:txBody>
          <a:bodyPr/>
          <a:lstStyle/>
          <a:p>
            <a:r>
              <a:rPr lang="nl-NL"/>
              <a:t>Toen heeft hij alleen die mensen gedoopt die hun zonden beleden.</a:t>
            </a:r>
          </a:p>
          <a:p>
            <a:r>
              <a:rPr lang="nl-NL"/>
              <a:t>Verder heeft Jezus Christus, onze Heer, zelf zijn apostelen opgedragen alle volken tot zijn leerlingen te maken en hen te dopen in de naam van de Vader en de Zoon en de heilige Geest.</a:t>
            </a:r>
          </a:p>
          <a:p>
            <a:r>
              <a:rPr lang="nl-NL"/>
              <a:t>Jezus heeft toen ook beloofd: Wie gelooft en gedoopt is zal worden gered. Volgens deze regel hebben dan ook de apostelen alleen die volwassenen gedoopt die met berouw over hun zonden hun geloof beleden.</a:t>
            </a:r>
          </a:p>
          <a:p>
            <a:endParaRPr lang="nl-NL"/>
          </a:p>
        </p:txBody>
      </p:sp>
    </p:spTree>
    <p:extLst>
      <p:ext uri="{BB962C8B-B14F-4D97-AF65-F5344CB8AC3E}">
        <p14:creationId xmlns:p14="http://schemas.microsoft.com/office/powerpoint/2010/main" val="40841725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359F2C1D-2783-49E5-8CC3-8A20074C1504}"/>
              </a:ext>
            </a:extLst>
          </p:cNvPr>
          <p:cNvSpPr>
            <a:spLocks noGrp="1"/>
          </p:cNvSpPr>
          <p:nvPr>
            <p:ph idx="1"/>
          </p:nvPr>
        </p:nvSpPr>
        <p:spPr/>
        <p:txBody>
          <a:bodyPr/>
          <a:lstStyle/>
          <a:p>
            <a:r>
              <a:rPr lang="nl-NL"/>
              <a:t>Daarom doopt de kerk alleen die volwassenen die de rijke betekenis van de doop uit het evangelie hebben leren begrijpen en van hun geloof verantwoording afleggen door hun persoonlijke belijdenis.</a:t>
            </a:r>
          </a:p>
          <a:p>
            <a:endParaRPr lang="nl-NL"/>
          </a:p>
        </p:txBody>
      </p:sp>
    </p:spTree>
    <p:extLst>
      <p:ext uri="{BB962C8B-B14F-4D97-AF65-F5344CB8AC3E}">
        <p14:creationId xmlns:p14="http://schemas.microsoft.com/office/powerpoint/2010/main" val="413814870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359F2C1D-2783-49E5-8CC3-8A20074C1504}"/>
              </a:ext>
            </a:extLst>
          </p:cNvPr>
          <p:cNvSpPr>
            <a:spLocks noGrp="1"/>
          </p:cNvSpPr>
          <p:nvPr>
            <p:ph idx="1"/>
          </p:nvPr>
        </p:nvSpPr>
        <p:spPr/>
        <p:txBody>
          <a:bodyPr/>
          <a:lstStyle/>
          <a:p>
            <a:r>
              <a:rPr lang="nl-NL">
                <a:solidFill>
                  <a:srgbClr val="FFFF00"/>
                </a:solidFill>
              </a:rPr>
              <a:t>Gebed voor de doop</a:t>
            </a:r>
          </a:p>
          <a:p>
            <a:r>
              <a:rPr lang="nl-NL">
                <a:solidFill>
                  <a:schemeClr val="bg1">
                    <a:lumMod val="65000"/>
                  </a:schemeClr>
                </a:solidFill>
              </a:rPr>
              <a:t>(als alternatief kan het gebed van doopformulier 2 gekozen worden)</a:t>
            </a:r>
          </a:p>
          <a:p>
            <a:r>
              <a:rPr lang="nl-NL"/>
              <a:t>Laten we nu gaan bidden, omdat we graag willen dat door de doop van N.N. God de eer krijgt, ons geloof versterkt wordt en de gemeente opgebouwd.</a:t>
            </a:r>
          </a:p>
          <a:p>
            <a:r>
              <a:rPr lang="nl-NL"/>
              <a:t>Almachtige, eeuwige God, door het water heen wijst u de weg naar het leven. Toen u door de zondvloed de wereld overspoelde, hebt u Noach en zijn gezin gered. Heel het leger van Egypte kwam om in de golven van de Rietzee, maar uw volk Israël hebt u dwars door diezelfde zee laten gaan, over droog land.</a:t>
            </a:r>
          </a:p>
          <a:p>
            <a:endParaRPr lang="nl-NL"/>
          </a:p>
        </p:txBody>
      </p:sp>
    </p:spTree>
    <p:extLst>
      <p:ext uri="{BB962C8B-B14F-4D97-AF65-F5344CB8AC3E}">
        <p14:creationId xmlns:p14="http://schemas.microsoft.com/office/powerpoint/2010/main" val="133144933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GKV formulier 16_9.potx" id="{2A4BC869-3660-4DA4-AEBF-29215705D4B8}" vid="{776667E5-CA30-47E5-88C7-8BE50916C8E8}"/>
    </a:ext>
  </a:extLst>
</a:theme>
</file>

<file path=docProps/app.xml><?xml version="1.0" encoding="utf-8"?>
<Properties xmlns="http://schemas.openxmlformats.org/officeDocument/2006/extended-properties" xmlns:vt="http://schemas.openxmlformats.org/officeDocument/2006/docPropsVTypes">
  <Template>GKV formulier 16_9</Template>
  <TotalTime>9</TotalTime>
  <Words>1568</Words>
  <Application>Microsoft Office PowerPoint</Application>
  <PresentationFormat>Widescreen</PresentationFormat>
  <Paragraphs>45</Paragraphs>
  <Slides>18</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18</vt:i4>
      </vt:variant>
    </vt:vector>
  </HeadingPairs>
  <TitlesOfParts>
    <vt:vector size="22" baseType="lpstr">
      <vt:lpstr>Arial</vt:lpstr>
      <vt:lpstr>Calibri</vt:lpstr>
      <vt:lpstr>Calibri Light</vt:lpstr>
      <vt:lpstr>Office Theme</vt:lpstr>
      <vt:lpstr>Formulier om de christelijke doop te bedienen aan volwassenen die zich bij de kerk voegen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Formulier om de christelijke doop te bedienen aan volwassenen die zich bij de kerk voegen</dc:title>
  <dc:creator>Heidema, Christiaan</dc:creator>
  <cp:lastModifiedBy>Heidema, Christiaan</cp:lastModifiedBy>
  <cp:revision>1</cp:revision>
  <dcterms:created xsi:type="dcterms:W3CDTF">2018-05-07T18:20:17Z</dcterms:created>
  <dcterms:modified xsi:type="dcterms:W3CDTF">2018-05-07T18:29:19Z</dcterms:modified>
</cp:coreProperties>
</file>