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sldIdLst>
    <p:sldId id="262" r:id="rId2"/>
    <p:sldId id="263" r:id="rId3"/>
    <p:sldId id="256" r:id="rId4"/>
    <p:sldId id="264" r:id="rId5"/>
    <p:sldId id="258" r:id="rId6"/>
  </p:sldIdLst>
  <p:sldSz cx="9144000" cy="6858000" type="screen4x3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52328"/>
    <a:srgbClr val="EAE8DA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60" d="100"/>
          <a:sy n="60" d="100"/>
        </p:scale>
        <p:origin x="-1572" y="-17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49EF7B3-736E-436E-8DE0-DB7B36D57C52}" type="datetimeFigureOut">
              <a:rPr lang="nl-NL" smtClean="0"/>
              <a:pPr/>
              <a:t>5-1-2018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863975A-5002-4235-AF91-82785D21110A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xmlns="" val="17915496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63975A-5002-4235-AF91-82785D21110A}" type="slidenum">
              <a:rPr lang="nl-NL" smtClean="0"/>
              <a:pPr/>
              <a:t>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xmlns="" val="337394170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63975A-5002-4235-AF91-82785D21110A}" type="slidenum">
              <a:rPr lang="nl-NL" smtClean="0"/>
              <a:pPr/>
              <a:t>4</a:t>
            </a:fld>
            <a:endParaRPr lang="nl-NL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smtClean="0"/>
              <a:t>Klik om het opmaakprofiel van de modelondertitel te bewerken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F6605B-B784-44FC-9DAE-B5B97EA7A046}" type="datetimeFigureOut">
              <a:rPr lang="nl-NL" smtClean="0"/>
              <a:pPr/>
              <a:t>5-1-2018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87A490-7421-4043-B175-806D63B68539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F6605B-B784-44FC-9DAE-B5B97EA7A046}" type="datetimeFigureOut">
              <a:rPr lang="nl-NL" smtClean="0"/>
              <a:pPr/>
              <a:t>5-1-2018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87A490-7421-4043-B175-806D63B68539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F6605B-B784-44FC-9DAE-B5B97EA7A046}" type="datetimeFigureOut">
              <a:rPr lang="nl-NL" smtClean="0"/>
              <a:pPr/>
              <a:t>5-1-2018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87A490-7421-4043-B175-806D63B68539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F6605B-B784-44FC-9DAE-B5B97EA7A046}" type="datetimeFigureOut">
              <a:rPr lang="nl-NL" smtClean="0"/>
              <a:pPr/>
              <a:t>5-1-2018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87A490-7421-4043-B175-806D63B68539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F6605B-B784-44FC-9DAE-B5B97EA7A046}" type="datetimeFigureOut">
              <a:rPr lang="nl-NL" smtClean="0"/>
              <a:pPr/>
              <a:t>5-1-2018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87A490-7421-4043-B175-806D63B68539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F6605B-B784-44FC-9DAE-B5B97EA7A046}" type="datetimeFigureOut">
              <a:rPr lang="nl-NL" smtClean="0"/>
              <a:pPr/>
              <a:t>5-1-2018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87A490-7421-4043-B175-806D63B68539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F6605B-B784-44FC-9DAE-B5B97EA7A046}" type="datetimeFigureOut">
              <a:rPr lang="nl-NL" smtClean="0"/>
              <a:pPr/>
              <a:t>5-1-2018</a:t>
            </a:fld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87A490-7421-4043-B175-806D63B68539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F6605B-B784-44FC-9DAE-B5B97EA7A046}" type="datetimeFigureOut">
              <a:rPr lang="nl-NL" smtClean="0"/>
              <a:pPr/>
              <a:t>5-1-2018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87A490-7421-4043-B175-806D63B68539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F6605B-B784-44FC-9DAE-B5B97EA7A046}" type="datetimeFigureOut">
              <a:rPr lang="nl-NL" smtClean="0"/>
              <a:pPr/>
              <a:t>5-1-2018</a:t>
            </a:fld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87A490-7421-4043-B175-806D63B68539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F6605B-B784-44FC-9DAE-B5B97EA7A046}" type="datetimeFigureOut">
              <a:rPr lang="nl-NL" smtClean="0"/>
              <a:pPr/>
              <a:t>5-1-2018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87A490-7421-4043-B175-806D63B68539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F6605B-B784-44FC-9DAE-B5B97EA7A046}" type="datetimeFigureOut">
              <a:rPr lang="nl-NL" smtClean="0"/>
              <a:pPr/>
              <a:t>5-1-2018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87A490-7421-4043-B175-806D63B68539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F6605B-B784-44FC-9DAE-B5B97EA7A046}" type="datetimeFigureOut">
              <a:rPr lang="nl-NL" smtClean="0"/>
              <a:pPr/>
              <a:t>5-1-2018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87A490-7421-4043-B175-806D63B68539}" type="slidenum">
              <a:rPr lang="nl-NL" smtClean="0"/>
              <a:pPr/>
              <a:t>‹nr.›</a:t>
            </a:fld>
            <a:endParaRPr lang="nl-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3" Type="http://schemas.openxmlformats.org/officeDocument/2006/relationships/image" Target="../media/image1.jpeg"/><Relationship Id="rId7" Type="http://schemas.openxmlformats.org/officeDocument/2006/relationships/image" Target="file://localhost/Users/jaccosteen/Documents/Deputaten/DSC_0809%20(1).jpg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jpeg"/><Relationship Id="rId5" Type="http://schemas.openxmlformats.org/officeDocument/2006/relationships/image" Target="file://localhost/Users/jaccosteen/Documents/Deputaten/DSC_0796%20(1).jpg" TargetMode="External"/><Relationship Id="rId4" Type="http://schemas.openxmlformats.org/officeDocument/2006/relationships/image" Target="../media/image2.jpeg"/><Relationship Id="rId9" Type="http://schemas.openxmlformats.org/officeDocument/2006/relationships/image" Target="file://localhost/Users/jaccosteen/Documents/Deputaten/DSC_0811%20(2).jpg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file://localhost/Users/jaccosteen/Documents/Deputaten/DSC_0841.jpg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file://localhost/Users/jaccosteen/Documents/Deputaten/DSC_0835%20(1).jpg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Tijdelijke aanduiding voor inhoud 6" descr="Cover herzien GKB (1).jpg"/>
          <p:cNvPicPr>
            <a:picLocks noChangeAspect="1"/>
          </p:cNvPicPr>
          <p:nvPr/>
        </p:nvPicPr>
        <p:blipFill>
          <a:blip r:embed="rId2" cstate="print">
            <a:alphaModFix amt="20000"/>
          </a:blip>
          <a:stretch>
            <a:fillRect/>
          </a:stretch>
        </p:blipFill>
        <p:spPr>
          <a:xfrm>
            <a:off x="467544" y="260648"/>
            <a:ext cx="4320480" cy="6473747"/>
          </a:xfrm>
          <a:prstGeom prst="rect">
            <a:avLst/>
          </a:prstGeom>
        </p:spPr>
      </p:pic>
      <p:pic>
        <p:nvPicPr>
          <p:cNvPr id="4" name="Tijdelijke aanduiding voor inhoud 6" descr="Cover herzien GKB (1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059832" y="1772816"/>
            <a:ext cx="3240360" cy="4855310"/>
          </a:xfrm>
          <a:prstGeom prst="rect">
            <a:avLst/>
          </a:prstGeom>
        </p:spPr>
      </p:pic>
      <p:sp>
        <p:nvSpPr>
          <p:cNvPr id="6" name="Tekstvak 5"/>
          <p:cNvSpPr txBox="1"/>
          <p:nvPr/>
        </p:nvSpPr>
        <p:spPr>
          <a:xfrm>
            <a:off x="395536" y="404664"/>
            <a:ext cx="828092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4000" b="1" dirty="0" smtClean="0">
                <a:latin typeface="Corbel" pitchFamily="34" charset="0"/>
              </a:rPr>
              <a:t>Het nieuwe Gereformeerd </a:t>
            </a:r>
          </a:p>
          <a:p>
            <a:pPr algn="ctr"/>
            <a:r>
              <a:rPr lang="nl-NL" sz="4000" b="1" dirty="0" smtClean="0">
                <a:latin typeface="Corbel" pitchFamily="34" charset="0"/>
              </a:rPr>
              <a:t>Kerkboek!!! </a:t>
            </a:r>
            <a:endParaRPr lang="nl-NL" sz="4000" b="1" dirty="0">
              <a:latin typeface="Corbe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85399595"/>
      </p:ext>
    </p:extLst>
  </p:cSld>
  <p:clrMapOvr>
    <a:masterClrMapping/>
  </p:clrMapOvr>
  <p:transition advTm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Tijdelijke aanduiding voor inhoud 6" descr="Cover herzien GKB (1).jpg"/>
          <p:cNvPicPr>
            <a:picLocks noChangeAspect="1"/>
          </p:cNvPicPr>
          <p:nvPr/>
        </p:nvPicPr>
        <p:blipFill rotWithShape="1">
          <a:blip r:embed="rId3" cstate="print"/>
          <a:srcRect l="-620" t="33" r="1485" b="63855"/>
          <a:stretch/>
        </p:blipFill>
        <p:spPr>
          <a:xfrm>
            <a:off x="179512" y="404664"/>
            <a:ext cx="8784976" cy="2448272"/>
          </a:xfrm>
          <a:prstGeom prst="rect">
            <a:avLst/>
          </a:prstGeom>
        </p:spPr>
      </p:pic>
      <p:sp>
        <p:nvSpPr>
          <p:cNvPr id="2" name="Tekstvak 1"/>
          <p:cNvSpPr txBox="1"/>
          <p:nvPr/>
        </p:nvSpPr>
        <p:spPr>
          <a:xfrm>
            <a:off x="539552" y="692696"/>
            <a:ext cx="8064896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3200" dirty="0">
                <a:solidFill>
                  <a:srgbClr val="EAE8DA"/>
                </a:solidFill>
                <a:latin typeface="Corbel" pitchFamily="34" charset="0"/>
              </a:rPr>
              <a:t>D</a:t>
            </a:r>
            <a:r>
              <a:rPr lang="nl-NL" sz="3200" dirty="0" smtClean="0">
                <a:solidFill>
                  <a:srgbClr val="EAE8DA"/>
                </a:solidFill>
                <a:latin typeface="Corbel" pitchFamily="34" charset="0"/>
              </a:rPr>
              <a:t>e eerste exemplaren zijn aangeboden aan kerkleden op 31 december 2017 in de Koningskerk te Zwolle door ds. Jeroen </a:t>
            </a:r>
            <a:r>
              <a:rPr lang="nl-NL" sz="3200" dirty="0" err="1" smtClean="0">
                <a:solidFill>
                  <a:srgbClr val="EAE8DA"/>
                </a:solidFill>
                <a:latin typeface="Corbel" pitchFamily="34" charset="0"/>
              </a:rPr>
              <a:t>Sytsma</a:t>
            </a:r>
            <a:r>
              <a:rPr lang="nl-NL" sz="3200" dirty="0" smtClean="0">
                <a:solidFill>
                  <a:srgbClr val="EAE8DA"/>
                </a:solidFill>
                <a:latin typeface="Corbel" pitchFamily="34" charset="0"/>
              </a:rPr>
              <a:t>, voorzitter van het </a:t>
            </a:r>
            <a:r>
              <a:rPr lang="nl-NL" sz="3200" dirty="0" err="1" smtClean="0">
                <a:solidFill>
                  <a:srgbClr val="EAE8DA"/>
                </a:solidFill>
                <a:latin typeface="Corbel" pitchFamily="34" charset="0"/>
              </a:rPr>
              <a:t>deputaatschap</a:t>
            </a:r>
            <a:r>
              <a:rPr lang="nl-NL" sz="3200" dirty="0" smtClean="0">
                <a:solidFill>
                  <a:srgbClr val="EAE8DA"/>
                </a:solidFill>
                <a:latin typeface="Corbel" pitchFamily="34" charset="0"/>
              </a:rPr>
              <a:t> Eredienst</a:t>
            </a:r>
            <a:endParaRPr lang="nl-NL" sz="3200" dirty="0">
              <a:solidFill>
                <a:srgbClr val="EAE8DA"/>
              </a:solidFill>
              <a:latin typeface="Corbel" pitchFamily="34" charset="0"/>
            </a:endParaRPr>
          </a:p>
        </p:txBody>
      </p:sp>
      <p:pic>
        <p:nvPicPr>
          <p:cNvPr id="8" name="DSC_0796 (1).jpg" descr="/Users/jaccosteen/Documents/Deputaten/DSC_0796 (1).jpg"/>
          <p:cNvPicPr>
            <a:picLocks noChangeAspect="1"/>
          </p:cNvPicPr>
          <p:nvPr/>
        </p:nvPicPr>
        <p:blipFill rotWithShape="1">
          <a:blip r:embed="rId4" r:link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5579" t="4882" r="12209"/>
          <a:stretch/>
        </p:blipFill>
        <p:spPr>
          <a:xfrm>
            <a:off x="251520" y="3355142"/>
            <a:ext cx="2016224" cy="304832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DSC_0809 (1).jpg" descr="/Users/jaccosteen/Documents/Deputaten/DSC_0809 (1).jpg"/>
          <p:cNvPicPr>
            <a:picLocks noChangeAspect="1"/>
          </p:cNvPicPr>
          <p:nvPr/>
        </p:nvPicPr>
        <p:blipFill>
          <a:blip r:embed="rId6" r:link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411760" y="3356992"/>
            <a:ext cx="2808312" cy="307851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1" name="DSC_0811 (2).jpg" descr="/Users/jaccosteen/Documents/Deputaten/DSC_0811 (2).jpg"/>
          <p:cNvPicPr>
            <a:picLocks noChangeAspect="1"/>
          </p:cNvPicPr>
          <p:nvPr/>
        </p:nvPicPr>
        <p:blipFill>
          <a:blip r:embed="rId8" r:link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364088" y="3356992"/>
            <a:ext cx="3600400" cy="304588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1108637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Tijdelijke aanduiding voor inhoud 6" descr="Cover herzien GKB (1).jpg"/>
          <p:cNvPicPr>
            <a:picLocks noChangeAspect="1"/>
          </p:cNvPicPr>
          <p:nvPr/>
        </p:nvPicPr>
        <p:blipFill rotWithShape="1">
          <a:blip r:embed="rId2" cstate="print"/>
          <a:srcRect l="-620" t="33" r="1485" b="63855"/>
          <a:stretch/>
        </p:blipFill>
        <p:spPr>
          <a:xfrm>
            <a:off x="3419872" y="1988840"/>
            <a:ext cx="5448915" cy="1152128"/>
          </a:xfrm>
          <a:prstGeom prst="rect">
            <a:avLst/>
          </a:prstGeom>
        </p:spPr>
      </p:pic>
      <p:sp>
        <p:nvSpPr>
          <p:cNvPr id="2" name="Tekstvak 1"/>
          <p:cNvSpPr txBox="1"/>
          <p:nvPr/>
        </p:nvSpPr>
        <p:spPr>
          <a:xfrm>
            <a:off x="-13591492" y="382017"/>
            <a:ext cx="22483972" cy="36317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nl-NL" sz="28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orbel" pitchFamily="34" charset="0"/>
              </a:rPr>
              <a:t>De liederen uit dit nieuwe </a:t>
            </a:r>
            <a:br>
              <a:rPr lang="nl-NL" sz="28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orbel" pitchFamily="34" charset="0"/>
              </a:rPr>
            </a:br>
            <a:r>
              <a:rPr lang="nl-NL" sz="28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orbel" pitchFamily="34" charset="0"/>
              </a:rPr>
              <a:t>Gereformeerd Kerkboek bieden </a:t>
            </a:r>
            <a:br>
              <a:rPr lang="nl-NL" sz="28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orbel" pitchFamily="34" charset="0"/>
              </a:rPr>
            </a:br>
            <a:r>
              <a:rPr lang="nl-NL" sz="28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orbel" pitchFamily="34" charset="0"/>
              </a:rPr>
              <a:t>samen met het Liedboek (2013) het</a:t>
            </a:r>
          </a:p>
          <a:p>
            <a:pPr algn="r"/>
            <a:endParaRPr lang="nl-NL" sz="3600" dirty="0" smtClean="0">
              <a:solidFill>
                <a:schemeClr val="tx1">
                  <a:lumMod val="85000"/>
                  <a:lumOff val="15000"/>
                </a:schemeClr>
              </a:solidFill>
              <a:latin typeface="Corbel" pitchFamily="34" charset="0"/>
            </a:endParaRPr>
          </a:p>
          <a:p>
            <a:pPr algn="r"/>
            <a:r>
              <a:rPr lang="nl-NL" sz="4000" i="1" dirty="0" smtClean="0">
                <a:solidFill>
                  <a:srgbClr val="FFFFFF"/>
                </a:solidFill>
                <a:latin typeface="Corbel" pitchFamily="34" charset="0"/>
              </a:rPr>
              <a:t>basisrepertoire </a:t>
            </a:r>
            <a:r>
              <a:rPr lang="nl-NL" sz="2800" i="1" dirty="0" smtClean="0">
                <a:solidFill>
                  <a:srgbClr val="FFFFFF"/>
                </a:solidFill>
                <a:latin typeface="Corbel" pitchFamily="34" charset="0"/>
              </a:rPr>
              <a:t>voor de </a:t>
            </a:r>
            <a:r>
              <a:rPr lang="nl-NL" sz="4000" i="1" dirty="0" err="1" smtClean="0">
                <a:solidFill>
                  <a:srgbClr val="FFFFFF"/>
                </a:solidFill>
                <a:latin typeface="Corbel" pitchFamily="34" charset="0"/>
              </a:rPr>
              <a:t>GKv</a:t>
            </a:r>
            <a:endParaRPr lang="nl-NL" sz="4000" i="1" dirty="0" smtClean="0">
              <a:solidFill>
                <a:srgbClr val="FFFFFF"/>
              </a:solidFill>
              <a:latin typeface="Corbel" pitchFamily="34" charset="0"/>
            </a:endParaRPr>
          </a:p>
          <a:p>
            <a:pPr algn="r"/>
            <a:endParaRPr lang="nl-NL" sz="2400" i="1" dirty="0" smtClean="0">
              <a:solidFill>
                <a:schemeClr val="tx1">
                  <a:lumMod val="85000"/>
                  <a:lumOff val="15000"/>
                </a:schemeClr>
              </a:solidFill>
              <a:latin typeface="Corbel" pitchFamily="34" charset="0"/>
            </a:endParaRPr>
          </a:p>
          <a:p>
            <a:pPr algn="r"/>
            <a:r>
              <a:rPr lang="nl-NL" sz="28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orbel" pitchFamily="34" charset="0"/>
              </a:rPr>
              <a:t> </a:t>
            </a:r>
          </a:p>
          <a:p>
            <a:r>
              <a:rPr lang="nl-NL" dirty="0" smtClean="0">
                <a:latin typeface="Corbel" pitchFamily="34" charset="0"/>
              </a:rPr>
              <a:t> </a:t>
            </a:r>
            <a:endParaRPr lang="nl-NL" dirty="0">
              <a:latin typeface="Corbel" pitchFamily="34" charset="0"/>
            </a:endParaRPr>
          </a:p>
        </p:txBody>
      </p:sp>
      <p:pic>
        <p:nvPicPr>
          <p:cNvPr id="7" name="Tijdelijke aanduiding voor inhoud 6" descr="Cover herzien GKB (1).jpg"/>
          <p:cNvPicPr>
            <a:picLocks noGrp="1" noChangeAspect="1"/>
          </p:cNvPicPr>
          <p:nvPr>
            <p:ph idx="1"/>
          </p:nvPr>
        </p:nvPicPr>
        <p:blipFill rotWithShape="1">
          <a:blip r:embed="rId2" cstate="print"/>
          <a:srcRect l="680" t="47236" r="66771" b="1369"/>
          <a:stretch/>
        </p:blipFill>
        <p:spPr>
          <a:xfrm>
            <a:off x="0" y="-37340"/>
            <a:ext cx="1584176" cy="6994732"/>
          </a:xfrm>
        </p:spPr>
      </p:pic>
      <p:sp>
        <p:nvSpPr>
          <p:cNvPr id="10" name="Tekstvak 9"/>
          <p:cNvSpPr txBox="1"/>
          <p:nvPr/>
        </p:nvSpPr>
        <p:spPr>
          <a:xfrm>
            <a:off x="3059832" y="3483005"/>
            <a:ext cx="583264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sz="28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orbel" pitchFamily="34" charset="0"/>
              </a:rPr>
              <a:t>Het nieuwe kerkboek is daarbij aanvullend, vanuit de eigen identiteit</a:t>
            </a:r>
            <a:endParaRPr lang="nl-NL" sz="2800" dirty="0">
              <a:solidFill>
                <a:schemeClr val="tx1">
                  <a:lumMod val="85000"/>
                  <a:lumOff val="15000"/>
                </a:schemeClr>
              </a:solidFill>
              <a:latin typeface="Corbel" pitchFamily="34" charset="0"/>
            </a:endParaRPr>
          </a:p>
        </p:txBody>
      </p:sp>
      <p:pic>
        <p:nvPicPr>
          <p:cNvPr id="3" name="DSC_0841.jpg" descr="/Users/jaccosteen/Documents/Deputaten/DSC_0841.jpg"/>
          <p:cNvPicPr>
            <a:picLocks noChangeAspect="1"/>
          </p:cNvPicPr>
          <p:nvPr/>
        </p:nvPicPr>
        <p:blipFill>
          <a:blip r:embed="rId3" r:link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644008" y="4509120"/>
            <a:ext cx="3312368" cy="220824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179512" y="1639341"/>
            <a:ext cx="8496944" cy="78154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nl-NL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venir Book"/>
                <a:cs typeface="Avenir Book"/>
              </a:rPr>
              <a:t>Psalmen </a:t>
            </a:r>
            <a:r>
              <a:rPr lang="nl-NL" sz="28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venir Book"/>
                <a:cs typeface="Avenir Book"/>
              </a:rPr>
              <a:t>(zelfde berijming, nieuwe spelling)</a:t>
            </a:r>
            <a:endParaRPr lang="nl-NL" dirty="0" smtClean="0">
              <a:solidFill>
                <a:schemeClr val="tx1">
                  <a:lumMod val="85000"/>
                  <a:lumOff val="15000"/>
                </a:schemeClr>
              </a:solidFill>
              <a:latin typeface="Avenir Book"/>
              <a:cs typeface="Avenir Book"/>
            </a:endParaRPr>
          </a:p>
          <a:p>
            <a:pPr marL="0" indent="0">
              <a:buNone/>
            </a:pPr>
            <a:endParaRPr lang="nl-NL" dirty="0" smtClean="0">
              <a:solidFill>
                <a:schemeClr val="tx1">
                  <a:lumMod val="85000"/>
                  <a:lumOff val="15000"/>
                </a:schemeClr>
              </a:solidFill>
              <a:latin typeface="Corbel" pitchFamily="34" charset="0"/>
            </a:endParaRPr>
          </a:p>
        </p:txBody>
      </p:sp>
      <p:pic>
        <p:nvPicPr>
          <p:cNvPr id="5" name="Tijdelijke aanduiding voor inhoud 6" descr="Cover herzien GKB (1).jpg"/>
          <p:cNvPicPr>
            <a:picLocks noChangeAspect="1"/>
          </p:cNvPicPr>
          <p:nvPr/>
        </p:nvPicPr>
        <p:blipFill rotWithShape="1">
          <a:blip r:embed="rId3" cstate="print"/>
          <a:srcRect l="48502" t="39273" r="1964" b="13739"/>
          <a:stretch/>
        </p:blipFill>
        <p:spPr>
          <a:xfrm>
            <a:off x="6804248" y="3789040"/>
            <a:ext cx="2063845" cy="2880000"/>
          </a:xfrm>
          <a:prstGeom prst="rect">
            <a:avLst/>
          </a:prstGeom>
        </p:spPr>
      </p:pic>
      <p:sp>
        <p:nvSpPr>
          <p:cNvPr id="4" name="Tekstvak 3"/>
          <p:cNvSpPr txBox="1"/>
          <p:nvPr/>
        </p:nvSpPr>
        <p:spPr>
          <a:xfrm>
            <a:off x="1115616" y="5940568"/>
            <a:ext cx="3516708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3200" dirty="0">
                <a:latin typeface="Times New Roman"/>
                <a:cs typeface="Times New Roman"/>
              </a:rPr>
              <a:t>d</a:t>
            </a:r>
            <a:r>
              <a:rPr lang="nl-NL" sz="3200" dirty="0" smtClean="0">
                <a:latin typeface="Times New Roman"/>
                <a:cs typeface="Times New Roman"/>
              </a:rPr>
              <a:t>e nieuwe kerkorde</a:t>
            </a:r>
            <a:endParaRPr lang="nl-NL" sz="3200" dirty="0">
              <a:latin typeface="Times New Roman"/>
              <a:cs typeface="Times New Roman"/>
            </a:endParaRPr>
          </a:p>
        </p:txBody>
      </p:sp>
      <p:sp>
        <p:nvSpPr>
          <p:cNvPr id="6" name="Tekstvak 5"/>
          <p:cNvSpPr txBox="1"/>
          <p:nvPr/>
        </p:nvSpPr>
        <p:spPr>
          <a:xfrm>
            <a:off x="683568" y="5293077"/>
            <a:ext cx="5734513" cy="8002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cs typeface="Arial"/>
              </a:rPr>
              <a:t>t</a:t>
            </a:r>
            <a:r>
              <a:rPr lang="nl-NL" sz="28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cs typeface="Arial"/>
              </a:rPr>
              <a:t>oelichtingen op </a:t>
            </a:r>
            <a:r>
              <a:rPr lang="nl-NL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cs typeface="Arial"/>
              </a:rPr>
              <a:t>gebruik en inhoud</a:t>
            </a:r>
          </a:p>
          <a:p>
            <a:endParaRPr lang="nl-NL" dirty="0"/>
          </a:p>
        </p:txBody>
      </p:sp>
      <p:sp>
        <p:nvSpPr>
          <p:cNvPr id="7" name="Tekstvak 6"/>
          <p:cNvSpPr txBox="1"/>
          <p:nvPr/>
        </p:nvSpPr>
        <p:spPr>
          <a:xfrm>
            <a:off x="395536" y="4583450"/>
            <a:ext cx="5442959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Lucida Handwriting"/>
                <a:cs typeface="Lucida Handwriting"/>
              </a:rPr>
              <a:t>teksten én gebeden </a:t>
            </a:r>
          </a:p>
          <a:p>
            <a:endParaRPr lang="nl-NL" dirty="0"/>
          </a:p>
        </p:txBody>
      </p:sp>
      <p:sp>
        <p:nvSpPr>
          <p:cNvPr id="8" name="Tekstvak 7"/>
          <p:cNvSpPr txBox="1"/>
          <p:nvPr/>
        </p:nvSpPr>
        <p:spPr>
          <a:xfrm>
            <a:off x="179512" y="3789040"/>
            <a:ext cx="4046500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Corbel" pitchFamily="34" charset="0"/>
              </a:rPr>
              <a:t>formulieren gerestyled</a:t>
            </a:r>
          </a:p>
          <a:p>
            <a:endParaRPr lang="nl-NL" dirty="0"/>
          </a:p>
        </p:txBody>
      </p:sp>
      <p:sp>
        <p:nvSpPr>
          <p:cNvPr id="9" name="Tekstvak 8"/>
          <p:cNvSpPr txBox="1"/>
          <p:nvPr/>
        </p:nvSpPr>
        <p:spPr>
          <a:xfrm>
            <a:off x="1619672" y="3068960"/>
            <a:ext cx="6825582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Apple Chancery"/>
                <a:cs typeface="Apple Chancery"/>
              </a:rPr>
              <a:t>oude liederen met frisse, hertaalde tekst</a:t>
            </a:r>
          </a:p>
          <a:p>
            <a:endParaRPr lang="nl-NL" dirty="0"/>
          </a:p>
        </p:txBody>
      </p:sp>
      <p:sp>
        <p:nvSpPr>
          <p:cNvPr id="10" name="Tekstvak 9"/>
          <p:cNvSpPr txBox="1"/>
          <p:nvPr/>
        </p:nvSpPr>
        <p:spPr>
          <a:xfrm>
            <a:off x="971600" y="2348880"/>
            <a:ext cx="2917924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3200" i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nieuwe liederen</a:t>
            </a:r>
          </a:p>
          <a:p>
            <a:endParaRPr lang="nl-NL" dirty="0"/>
          </a:p>
        </p:txBody>
      </p:sp>
      <p:pic>
        <p:nvPicPr>
          <p:cNvPr id="11" name="Tijdelijke aanduiding voor inhoud 6" descr="Cover herzien GKB (1).jpg"/>
          <p:cNvPicPr>
            <a:picLocks noChangeAspect="1"/>
          </p:cNvPicPr>
          <p:nvPr/>
        </p:nvPicPr>
        <p:blipFill rotWithShape="1">
          <a:blip r:embed="rId3" cstate="print"/>
          <a:srcRect l="-620" t="33" r="2299" b="63855"/>
          <a:stretch/>
        </p:blipFill>
        <p:spPr>
          <a:xfrm>
            <a:off x="190546" y="188640"/>
            <a:ext cx="8701934" cy="1224136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512" y="116632"/>
            <a:ext cx="8712968" cy="1143000"/>
          </a:xfrm>
        </p:spPr>
        <p:txBody>
          <a:bodyPr>
            <a:noAutofit/>
          </a:bodyPr>
          <a:lstStyle/>
          <a:p>
            <a:r>
              <a:rPr lang="nl-NL" sz="3600" dirty="0" smtClean="0">
                <a:solidFill>
                  <a:schemeClr val="bg1"/>
                </a:solidFill>
                <a:latin typeface="Corbel" pitchFamily="34" charset="0"/>
              </a:rPr>
              <a:t>Het nieuwe Gereformeerd Kerkboek bevat</a:t>
            </a:r>
            <a:endParaRPr lang="nl-NL" sz="3600" dirty="0">
              <a:solidFill>
                <a:schemeClr val="bg1"/>
              </a:solidFill>
              <a:latin typeface="Corbe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292074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100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01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100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2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10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3120"/>
                            </p:stCondLst>
                            <p:childTnLst>
                              <p:par>
                                <p:cTn id="1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120"/>
                            </p:stCondLst>
                            <p:childTnLst>
                              <p:par>
                                <p:cTn id="1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120"/>
                            </p:stCondLst>
                            <p:childTnLst>
                              <p:par>
                                <p:cTn id="2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6120"/>
                            </p:stCondLst>
                            <p:childTnLst>
                              <p:par>
                                <p:cTn id="2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/>
      <p:bldP spid="6" grpId="0"/>
      <p:bldP spid="7" grpId="0"/>
      <p:bldP spid="8" grpId="0"/>
      <p:bldP spid="9" grpId="0"/>
      <p:bldP spid="1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339752" y="260648"/>
            <a:ext cx="6264696" cy="1656184"/>
          </a:xfrm>
        </p:spPr>
        <p:txBody>
          <a:bodyPr>
            <a:normAutofit/>
          </a:bodyPr>
          <a:lstStyle/>
          <a:p>
            <a:pPr algn="r"/>
            <a:r>
              <a:rPr lang="nl-NL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orbel" pitchFamily="34" charset="0"/>
              </a:rPr>
              <a:t>Groot is de HEER,</a:t>
            </a:r>
            <a:br>
              <a:rPr lang="nl-NL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orbel" pitchFamily="34" charset="0"/>
              </a:rPr>
            </a:br>
            <a:r>
              <a:rPr lang="nl-NL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orbel" pitchFamily="34" charset="0"/>
              </a:rPr>
              <a:t>Hem komt alle lof toe!</a:t>
            </a:r>
            <a:endParaRPr lang="nl-NL" dirty="0">
              <a:solidFill>
                <a:schemeClr val="tx1">
                  <a:lumMod val="85000"/>
                  <a:lumOff val="15000"/>
                </a:schemeClr>
              </a:solidFill>
              <a:latin typeface="Corbel" pitchFamily="34" charset="0"/>
            </a:endParaRPr>
          </a:p>
        </p:txBody>
      </p:sp>
      <p:pic>
        <p:nvPicPr>
          <p:cNvPr id="7" name="Tijdelijke aanduiding voor inhoud 6" descr="Cover herzien GKB (1).jpg"/>
          <p:cNvPicPr>
            <a:picLocks noGrp="1" noChangeAspect="1"/>
          </p:cNvPicPr>
          <p:nvPr>
            <p:ph idx="1"/>
          </p:nvPr>
        </p:nvPicPr>
        <p:blipFill rotWithShape="1">
          <a:blip r:embed="rId2" cstate="print"/>
          <a:srcRect l="11976" t="-248" r="42317" b="248"/>
          <a:stretch/>
        </p:blipFill>
        <p:spPr>
          <a:xfrm>
            <a:off x="1" y="-99392"/>
            <a:ext cx="2076984" cy="7056784"/>
          </a:xfrm>
          <a:prstGeom prst="rect">
            <a:avLst/>
          </a:prstGeom>
        </p:spPr>
      </p:pic>
      <p:sp>
        <p:nvSpPr>
          <p:cNvPr id="3" name="Tekstvak 2"/>
          <p:cNvSpPr txBox="1"/>
          <p:nvPr/>
        </p:nvSpPr>
        <p:spPr>
          <a:xfrm>
            <a:off x="5292080" y="5373216"/>
            <a:ext cx="184666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endParaRPr lang="nl-NL" dirty="0"/>
          </a:p>
        </p:txBody>
      </p:sp>
      <p:pic>
        <p:nvPicPr>
          <p:cNvPr id="9" name="DSC_0835 (1).jpg" descr="/Users/jaccosteen/Documents/Deputaten/DSC_0835 (1).jpg"/>
          <p:cNvPicPr>
            <a:picLocks noChangeAspect="1"/>
          </p:cNvPicPr>
          <p:nvPr/>
        </p:nvPicPr>
        <p:blipFill>
          <a:blip r:embed="rId3" r:link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716016" y="2348880"/>
            <a:ext cx="3756945" cy="436510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-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-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843</TotalTime>
  <Words>90</Words>
  <Application>Microsoft Office PowerPoint</Application>
  <PresentationFormat>Diavoorstelling (4:3)</PresentationFormat>
  <Paragraphs>21</Paragraphs>
  <Slides>5</Slides>
  <Notes>2</Notes>
  <HiddenSlides>0</HiddenSlides>
  <MMClips>0</MMClips>
  <ScaleCrop>false</ScaleCrop>
  <HeadingPairs>
    <vt:vector size="4" baseType="variant">
      <vt:variant>
        <vt:lpstr>Thema</vt:lpstr>
      </vt:variant>
      <vt:variant>
        <vt:i4>1</vt:i4>
      </vt:variant>
      <vt:variant>
        <vt:lpstr>Diatitels</vt:lpstr>
      </vt:variant>
      <vt:variant>
        <vt:i4>5</vt:i4>
      </vt:variant>
    </vt:vector>
  </HeadingPairs>
  <TitlesOfParts>
    <vt:vector size="6" baseType="lpstr">
      <vt:lpstr>Office-thema</vt:lpstr>
      <vt:lpstr>Dia 1</vt:lpstr>
      <vt:lpstr>Dia 2</vt:lpstr>
      <vt:lpstr>Dia 3</vt:lpstr>
      <vt:lpstr>Het nieuwe Gereformeerd Kerkboek bevat</vt:lpstr>
      <vt:lpstr>Groot is de HEER, Hem komt alle lof toe!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 1</dc:title>
  <dc:creator>de Heer</dc:creator>
  <cp:lastModifiedBy>Anje</cp:lastModifiedBy>
  <cp:revision>33</cp:revision>
  <dcterms:created xsi:type="dcterms:W3CDTF">2017-12-07T12:36:31Z</dcterms:created>
  <dcterms:modified xsi:type="dcterms:W3CDTF">2018-01-05T10:14:22Z</dcterms:modified>
</cp:coreProperties>
</file>