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56" r:id="rId4"/>
    <p:sldId id="264" r:id="rId5"/>
    <p:sldId id="258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2328"/>
    <a:srgbClr val="EAE8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EF7B3-736E-436E-8DE0-DB7B36D57C52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3975A-5002-4235-AF91-82785D21110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9154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975A-5002-4235-AF91-82785D21110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7394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3975A-5002-4235-AF91-82785D21110A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6605B-B784-44FC-9DAE-B5B97EA7A046}" type="datetimeFigureOut">
              <a:rPr lang="nl-NL" smtClean="0"/>
              <a:pPr/>
              <a:t>5-1-2018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A490-7421-4043-B175-806D63B6853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file://localhost/Users/jaccosteen/Documents/Deputaten/DSC_0809%20(1)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file://localhost/Users/jaccosteen/Documents/Deputaten/DSC_0796%20(1).jpg" TargetMode="External"/><Relationship Id="rId4" Type="http://schemas.openxmlformats.org/officeDocument/2006/relationships/image" Target="../media/image2.jpeg"/><Relationship Id="rId9" Type="http://schemas.openxmlformats.org/officeDocument/2006/relationships/image" Target="file://localhost/Users/jaccosteen/Documents/Deputaten/DSC_0811%20(2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jaccosteen/Documents/Deputaten/DSC_084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localhost/Users/jaccosteen/Documents/Deputaten/DSC_0835%20(1)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6" descr="Cover herzien GKB (1).jpg"/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tretch>
            <a:fillRect/>
          </a:stretch>
        </p:blipFill>
        <p:spPr>
          <a:xfrm>
            <a:off x="467544" y="260648"/>
            <a:ext cx="4320480" cy="6473747"/>
          </a:xfrm>
          <a:prstGeom prst="rect">
            <a:avLst/>
          </a:prstGeom>
        </p:spPr>
      </p:pic>
      <p:pic>
        <p:nvPicPr>
          <p:cNvPr id="4" name="Tijdelijke aanduiding voor inhoud 6" descr="Cover herzien GK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72816"/>
            <a:ext cx="3240360" cy="485531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95536" y="40466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Corbel" pitchFamily="34" charset="0"/>
              </a:rPr>
              <a:t>Het nieuwe Gereformeerd </a:t>
            </a:r>
          </a:p>
          <a:p>
            <a:pPr algn="ctr"/>
            <a:r>
              <a:rPr lang="nl-NL" sz="4000" b="1" dirty="0" smtClean="0">
                <a:latin typeface="Corbel" pitchFamily="34" charset="0"/>
              </a:rPr>
              <a:t>Kerkboek!!! </a:t>
            </a:r>
            <a:endParaRPr lang="nl-NL" sz="40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39959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6" descr="Cover herzien GKB (1).jpg"/>
          <p:cNvPicPr>
            <a:picLocks noChangeAspect="1"/>
          </p:cNvPicPr>
          <p:nvPr/>
        </p:nvPicPr>
        <p:blipFill rotWithShape="1">
          <a:blip r:embed="rId3" cstate="print"/>
          <a:srcRect l="-620" t="33" r="1485" b="63855"/>
          <a:stretch/>
        </p:blipFill>
        <p:spPr>
          <a:xfrm>
            <a:off x="179512" y="404664"/>
            <a:ext cx="8784976" cy="24482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39552" y="692696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EAE8DA"/>
                </a:solidFill>
                <a:latin typeface="Corbel" pitchFamily="34" charset="0"/>
              </a:rPr>
              <a:t>D</a:t>
            </a:r>
            <a:r>
              <a:rPr lang="nl-NL" sz="3200" dirty="0" smtClean="0">
                <a:solidFill>
                  <a:srgbClr val="EAE8DA"/>
                </a:solidFill>
                <a:latin typeface="Corbel" pitchFamily="34" charset="0"/>
              </a:rPr>
              <a:t>e eerste exemplaren zijn aangeboden aan kerkleden op 31 december 2017 in de Koningskerk te Zwolle door ds. Jeroen </a:t>
            </a:r>
            <a:r>
              <a:rPr lang="nl-NL" sz="3200" dirty="0" err="1" smtClean="0">
                <a:solidFill>
                  <a:srgbClr val="EAE8DA"/>
                </a:solidFill>
                <a:latin typeface="Corbel" pitchFamily="34" charset="0"/>
              </a:rPr>
              <a:t>Sytsma</a:t>
            </a:r>
            <a:r>
              <a:rPr lang="nl-NL" sz="3200" dirty="0" smtClean="0">
                <a:solidFill>
                  <a:srgbClr val="EAE8DA"/>
                </a:solidFill>
                <a:latin typeface="Corbel" pitchFamily="34" charset="0"/>
              </a:rPr>
              <a:t>, voorzitter van het </a:t>
            </a:r>
            <a:r>
              <a:rPr lang="nl-NL" sz="3200" dirty="0" err="1" smtClean="0">
                <a:solidFill>
                  <a:srgbClr val="EAE8DA"/>
                </a:solidFill>
                <a:latin typeface="Corbel" pitchFamily="34" charset="0"/>
              </a:rPr>
              <a:t>deputaatschap</a:t>
            </a:r>
            <a:r>
              <a:rPr lang="nl-NL" sz="3200" dirty="0" smtClean="0">
                <a:solidFill>
                  <a:srgbClr val="EAE8DA"/>
                </a:solidFill>
                <a:latin typeface="Corbel" pitchFamily="34" charset="0"/>
              </a:rPr>
              <a:t> Eredienst</a:t>
            </a:r>
            <a:endParaRPr lang="nl-NL" sz="3200" dirty="0">
              <a:solidFill>
                <a:srgbClr val="EAE8DA"/>
              </a:solidFill>
              <a:latin typeface="Corbel" pitchFamily="34" charset="0"/>
            </a:endParaRPr>
          </a:p>
        </p:txBody>
      </p:sp>
      <p:pic>
        <p:nvPicPr>
          <p:cNvPr id="8" name="DSC_0796 (1).jpg" descr="/Users/jaccosteen/Documents/Deputaten/DSC_0796 (1).jpg"/>
          <p:cNvPicPr>
            <a:picLocks noChangeAspect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9" t="4882" r="12209"/>
          <a:stretch/>
        </p:blipFill>
        <p:spPr>
          <a:xfrm>
            <a:off x="251520" y="3355142"/>
            <a:ext cx="2016224" cy="304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DSC_0809 (1).jpg" descr="/Users/jaccosteen/Documents/Deputaten/DSC_0809 (1).jpg"/>
          <p:cNvPicPr>
            <a:picLocks noChangeAspect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356992"/>
            <a:ext cx="2808312" cy="307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DSC_0811 (2).jpg" descr="/Users/jaccosteen/Documents/Deputaten/DSC_0811 (2).jpg"/>
          <p:cNvPicPr>
            <a:picLocks noChangeAspect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3356992"/>
            <a:ext cx="3600400" cy="304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08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6" descr="Cover herzien GKB (1).jpg"/>
          <p:cNvPicPr>
            <a:picLocks noChangeAspect="1"/>
          </p:cNvPicPr>
          <p:nvPr/>
        </p:nvPicPr>
        <p:blipFill rotWithShape="1">
          <a:blip r:embed="rId2" cstate="print"/>
          <a:srcRect l="-620" t="33" r="1485" b="63855"/>
          <a:stretch/>
        </p:blipFill>
        <p:spPr>
          <a:xfrm>
            <a:off x="3419872" y="1988840"/>
            <a:ext cx="5448915" cy="1152128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-13591492" y="382017"/>
            <a:ext cx="2248397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De liederen uit dit nieuwe </a:t>
            </a:r>
            <a:b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</a:b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Gereformeerd Kerkboek bieden </a:t>
            </a:r>
            <a:b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</a:b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samen met het Liedboek (2013) het</a:t>
            </a:r>
          </a:p>
          <a:p>
            <a:pPr algn="r"/>
            <a:endParaRPr lang="nl-NL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  <a:p>
            <a:pPr algn="r"/>
            <a:r>
              <a:rPr lang="nl-NL" sz="4000" i="1" dirty="0" smtClean="0">
                <a:solidFill>
                  <a:srgbClr val="FFFFFF"/>
                </a:solidFill>
                <a:latin typeface="Corbel" pitchFamily="34" charset="0"/>
              </a:rPr>
              <a:t>basisrepertoire </a:t>
            </a:r>
            <a:r>
              <a:rPr lang="nl-NL" sz="2800" i="1" dirty="0" smtClean="0">
                <a:solidFill>
                  <a:srgbClr val="FFFFFF"/>
                </a:solidFill>
                <a:latin typeface="Corbel" pitchFamily="34" charset="0"/>
              </a:rPr>
              <a:t>voor de </a:t>
            </a:r>
            <a:r>
              <a:rPr lang="nl-NL" sz="4000" i="1" dirty="0" err="1" smtClean="0">
                <a:solidFill>
                  <a:srgbClr val="FFFFFF"/>
                </a:solidFill>
                <a:latin typeface="Corbel" pitchFamily="34" charset="0"/>
              </a:rPr>
              <a:t>GKv</a:t>
            </a:r>
            <a:endParaRPr lang="nl-NL" sz="4000" i="1" dirty="0" smtClean="0">
              <a:solidFill>
                <a:srgbClr val="FFFFFF"/>
              </a:solidFill>
              <a:latin typeface="Corbel" pitchFamily="34" charset="0"/>
            </a:endParaRPr>
          </a:p>
          <a:p>
            <a:pPr algn="r"/>
            <a:endParaRPr lang="nl-NL" sz="2400" i="1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 </a:t>
            </a:r>
          </a:p>
          <a:p>
            <a:r>
              <a:rPr lang="nl-NL" dirty="0" smtClean="0">
                <a:latin typeface="Corbel" pitchFamily="34" charset="0"/>
              </a:rPr>
              <a:t> </a:t>
            </a:r>
            <a:endParaRPr lang="nl-NL" dirty="0">
              <a:latin typeface="Corbel" pitchFamily="34" charset="0"/>
            </a:endParaRPr>
          </a:p>
        </p:txBody>
      </p:sp>
      <p:pic>
        <p:nvPicPr>
          <p:cNvPr id="7" name="Tijdelijke aanduiding voor inhoud 6" descr="Cover herzien GKB 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80" t="47236" r="66771" b="1369"/>
          <a:stretch/>
        </p:blipFill>
        <p:spPr>
          <a:xfrm>
            <a:off x="0" y="-37340"/>
            <a:ext cx="1584176" cy="6994732"/>
          </a:xfrm>
        </p:spPr>
      </p:pic>
      <p:sp>
        <p:nvSpPr>
          <p:cNvPr id="10" name="Tekstvak 9"/>
          <p:cNvSpPr txBox="1"/>
          <p:nvPr/>
        </p:nvSpPr>
        <p:spPr>
          <a:xfrm>
            <a:off x="3059832" y="3483005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Het nieuwe kerkboek is daarbij aanvullend, vanuit de eigen identiteit</a:t>
            </a:r>
            <a:endParaRPr lang="nl-NL" sz="2800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pic>
        <p:nvPicPr>
          <p:cNvPr id="3" name="DSC_0841.jpg" descr="/Users/jaccosteen/Documents/Deputaten/DSC_0841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509120"/>
            <a:ext cx="3312368" cy="2208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639341"/>
            <a:ext cx="8496944" cy="781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Book"/>
                <a:cs typeface="Avenir Book"/>
              </a:rPr>
              <a:t>Psalmen </a:t>
            </a: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venir Book"/>
                <a:cs typeface="Avenir Book"/>
              </a:rPr>
              <a:t>(zelfde berijming, nieuwe spelling)</a:t>
            </a:r>
            <a:endParaRPr lang="nl-NL" dirty="0" smtClean="0">
              <a:solidFill>
                <a:schemeClr val="tx1">
                  <a:lumMod val="85000"/>
                  <a:lumOff val="15000"/>
                </a:schemeClr>
              </a:solidFill>
              <a:latin typeface="Avenir Book"/>
              <a:cs typeface="Avenir Book"/>
            </a:endParaRPr>
          </a:p>
          <a:p>
            <a:pPr marL="0" indent="0">
              <a:buNone/>
            </a:pPr>
            <a:endParaRPr lang="nl-NL" dirty="0" smtClean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pic>
        <p:nvPicPr>
          <p:cNvPr id="5" name="Tijdelijke aanduiding voor inhoud 6" descr="Cover herzien GKB (1).jpg"/>
          <p:cNvPicPr>
            <a:picLocks noChangeAspect="1"/>
          </p:cNvPicPr>
          <p:nvPr/>
        </p:nvPicPr>
        <p:blipFill rotWithShape="1">
          <a:blip r:embed="rId3" cstate="print"/>
          <a:srcRect l="48502" t="39273" r="1964" b="13739"/>
          <a:stretch/>
        </p:blipFill>
        <p:spPr>
          <a:xfrm>
            <a:off x="6804248" y="3789040"/>
            <a:ext cx="2063845" cy="2880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15616" y="5940568"/>
            <a:ext cx="35167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Times New Roman"/>
                <a:cs typeface="Times New Roman"/>
              </a:rPr>
              <a:t>d</a:t>
            </a:r>
            <a:r>
              <a:rPr lang="nl-NL" sz="3200" dirty="0" smtClean="0">
                <a:latin typeface="Times New Roman"/>
                <a:cs typeface="Times New Roman"/>
              </a:rPr>
              <a:t>e nieuwe kerkorde</a:t>
            </a:r>
            <a:endParaRPr lang="nl-NL" sz="3200" dirty="0">
              <a:latin typeface="Times New Roman"/>
              <a:cs typeface="Times New Roman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83568" y="5293077"/>
            <a:ext cx="57345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t</a:t>
            </a: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oelichtingen op </a:t>
            </a:r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gebruik en inhoud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395536" y="4583450"/>
            <a:ext cx="54429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Lucida Handwriting"/>
                <a:cs typeface="Lucida Handwriting"/>
              </a:rPr>
              <a:t>teksten én gebeden 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79512" y="3789040"/>
            <a:ext cx="40465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formulieren gerestyled</a:t>
            </a:r>
          </a:p>
          <a:p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619672" y="3068960"/>
            <a:ext cx="68255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pple Chancery"/>
                <a:cs typeface="Apple Chancery"/>
              </a:rPr>
              <a:t>oude liederen met frisse, hertaalde tekst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971600" y="2348880"/>
            <a:ext cx="29179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nieuwe liederen</a:t>
            </a:r>
          </a:p>
          <a:p>
            <a:endParaRPr lang="nl-NL" dirty="0"/>
          </a:p>
        </p:txBody>
      </p:sp>
      <p:pic>
        <p:nvPicPr>
          <p:cNvPr id="11" name="Tijdelijke aanduiding voor inhoud 6" descr="Cover herzien GKB (1).jpg"/>
          <p:cNvPicPr>
            <a:picLocks noChangeAspect="1"/>
          </p:cNvPicPr>
          <p:nvPr/>
        </p:nvPicPr>
        <p:blipFill rotWithShape="1">
          <a:blip r:embed="rId3" cstate="print"/>
          <a:srcRect l="-620" t="33" r="2299" b="63855"/>
          <a:stretch/>
        </p:blipFill>
        <p:spPr>
          <a:xfrm>
            <a:off x="190546" y="188640"/>
            <a:ext cx="8701934" cy="12241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latin typeface="Corbel" pitchFamily="34" charset="0"/>
              </a:rPr>
              <a:t>Het nieuwe Gereformeerd Kerkboek bevat</a:t>
            </a:r>
            <a:endParaRPr lang="nl-NL" sz="36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2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2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2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264696" cy="1656184"/>
          </a:xfrm>
        </p:spPr>
        <p:txBody>
          <a:bodyPr>
            <a:normAutofit/>
          </a:bodyPr>
          <a:lstStyle/>
          <a:p>
            <a:pPr algn="r"/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Groot is de HEER,</a:t>
            </a:r>
            <a:b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</a:b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</a:rPr>
              <a:t>Hem komt alle lof toe!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pic>
        <p:nvPicPr>
          <p:cNvPr id="7" name="Tijdelijke aanduiding voor inhoud 6" descr="Cover herzien GKB 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976" t="-248" r="42317" b="248"/>
          <a:stretch/>
        </p:blipFill>
        <p:spPr>
          <a:xfrm>
            <a:off x="1" y="-99392"/>
            <a:ext cx="2076984" cy="705678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292080" y="5373216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9" name="DSC_0835 (1).jpg" descr="/Users/jaccosteen/Documents/Deputaten/DSC_0835 (1).jp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348880"/>
            <a:ext cx="3756945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90</Words>
  <Application>Microsoft Office PowerPoint</Application>
  <PresentationFormat>Diavoorstelling (4:3)</PresentationFormat>
  <Paragraphs>21</Paragraphs>
  <Slides>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Dia 1</vt:lpstr>
      <vt:lpstr>Dia 2</vt:lpstr>
      <vt:lpstr>Dia 3</vt:lpstr>
      <vt:lpstr>Het nieuwe Gereformeerd Kerkboek bevat</vt:lpstr>
      <vt:lpstr>Groot is de HEER, Hem komt alle lof toe!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de Heer</dc:creator>
  <cp:lastModifiedBy>Anje</cp:lastModifiedBy>
  <cp:revision>33</cp:revision>
  <dcterms:created xsi:type="dcterms:W3CDTF">2017-12-07T12:36:31Z</dcterms:created>
  <dcterms:modified xsi:type="dcterms:W3CDTF">2018-01-05T10:14:22Z</dcterms:modified>
</cp:coreProperties>
</file>