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6" d="100"/>
          <a:sy n="136" d="100"/>
        </p:scale>
        <p:origin x="-54" y="9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66931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34932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419981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506321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26928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35900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9010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56122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1870976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16200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56512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21B39-8BA8-43E0-8AF5-BFE2E1921C2B}" type="datetimeFigureOut">
              <a:rPr lang="nl-NL" smtClean="0"/>
              <a:pPr/>
              <a:t>1-12-2015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FAE90-ABDC-4341-8211-4EA906537B4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31620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5874" y="1556792"/>
            <a:ext cx="8474598" cy="3321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2339752" y="40466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/>
              <a:t>Advent 1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xmlns="" val="622299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44618"/>
            <a:ext cx="9128211" cy="3740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2339752" y="40466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/>
              <a:t>Advent 4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xmlns="" val="3208432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171" y="1700808"/>
            <a:ext cx="8885659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27724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170"/>
            <a:ext cx="7920880" cy="6777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66780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011" y="1628800"/>
            <a:ext cx="8629859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2339752" y="40466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/>
              <a:t>Kerst</a:t>
            </a:r>
            <a:endParaRPr lang="nl-NL" sz="2800" dirty="0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3851920" y="3429000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78850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627" y="1700808"/>
            <a:ext cx="8958643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26134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4081"/>
            <a:ext cx="7776864" cy="6489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79858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6215" y="1484784"/>
            <a:ext cx="8524257" cy="3445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35323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8481"/>
            <a:ext cx="7344816" cy="5813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53404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96" y="1012851"/>
            <a:ext cx="8937245" cy="3520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2339752" y="40466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/>
              <a:t>Advent 2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xmlns="" val="332206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156" y="1772816"/>
            <a:ext cx="8863116" cy="338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8981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-9195"/>
            <a:ext cx="8352928" cy="6759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61512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2287" y="1628800"/>
            <a:ext cx="8906039" cy="3744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2339752" y="476672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 smtClean="0"/>
              <a:t>Advent 3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xmlns="" val="1235760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64506"/>
            <a:ext cx="9049937" cy="3492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03273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96983"/>
            <a:ext cx="7920880" cy="6787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548498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9</Words>
  <Application>Microsoft Office PowerPoint</Application>
  <PresentationFormat>Diavoorstelling (4:3)</PresentationFormat>
  <Paragraphs>5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Kantoorthema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Annette</dc:creator>
  <cp:lastModifiedBy>de Heer</cp:lastModifiedBy>
  <cp:revision>7</cp:revision>
  <dcterms:created xsi:type="dcterms:W3CDTF">2015-11-22T14:39:48Z</dcterms:created>
  <dcterms:modified xsi:type="dcterms:W3CDTF">2015-12-01T09:53:20Z</dcterms:modified>
</cp:coreProperties>
</file>