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54" y="9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6693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4932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19981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50632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2692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5900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90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56122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87097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16200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56512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21B39-8BA8-43E0-8AF5-BFE2E1921C2B}" type="datetimeFigureOut">
              <a:rPr lang="nl-NL" smtClean="0"/>
              <a:pPr/>
              <a:t>1-12-2015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FAE90-ABDC-4341-8211-4EA906537B4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1620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874" y="1556792"/>
            <a:ext cx="8474598" cy="332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339752" y="40466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Advent 1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xmlns="" val="622299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44618"/>
            <a:ext cx="9128211" cy="374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2339752" y="40466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Advent 4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xmlns="" val="320843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171" y="1700808"/>
            <a:ext cx="8885659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7724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170"/>
            <a:ext cx="7920880" cy="677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6780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011" y="1628800"/>
            <a:ext cx="862985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2339752" y="40466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Kerst</a:t>
            </a:r>
            <a:endParaRPr lang="nl-NL" sz="2800" dirty="0"/>
          </a:p>
        </p:txBody>
      </p:sp>
      <p:cxnSp>
        <p:nvCxnSpPr>
          <p:cNvPr id="10" name="Rechte verbindingslijn 9"/>
          <p:cNvCxnSpPr/>
          <p:nvPr/>
        </p:nvCxnSpPr>
        <p:spPr>
          <a:xfrm>
            <a:off x="3851920" y="3429000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8850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27" y="1700808"/>
            <a:ext cx="8958643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6134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081"/>
            <a:ext cx="7776864" cy="6489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985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215" y="1484784"/>
            <a:ext cx="8524257" cy="344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532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8481"/>
            <a:ext cx="7344816" cy="581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5340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012851"/>
            <a:ext cx="8937245" cy="352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2339752" y="40466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Advent 2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xmlns="" val="332206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56" y="1772816"/>
            <a:ext cx="8863116" cy="33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98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-9195"/>
            <a:ext cx="8352928" cy="67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1512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2287" y="1628800"/>
            <a:ext cx="8906039" cy="374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2339752" y="476672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Advent 3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xmlns="" val="123576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64506"/>
            <a:ext cx="9049937" cy="349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3273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6983"/>
            <a:ext cx="7920880" cy="678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4849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9</Words>
  <Application>Microsoft Office PowerPoint</Application>
  <PresentationFormat>Diavoorstelling (4:3)</PresentationFormat>
  <Paragraphs>5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Kantoorthema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Annette</dc:creator>
  <cp:lastModifiedBy>de Heer</cp:lastModifiedBy>
  <cp:revision>7</cp:revision>
  <dcterms:created xsi:type="dcterms:W3CDTF">2015-11-22T14:39:48Z</dcterms:created>
  <dcterms:modified xsi:type="dcterms:W3CDTF">2015-12-01T09:53:20Z</dcterms:modified>
</cp:coreProperties>
</file>